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diagrams/colors1.xml" ContentType="application/vnd.openxmlformats-officedocument.drawingml.diagramColors+xml"/>
  <Override PartName="/ppt/diagrams/colors2.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handoutMasters/handoutMaster1.xml" ContentType="application/vnd.openxmlformats-officedocument.presentationml.handoutMaster+xml"/>
  <Override PartName="/ppt/media/image1.svg" ContentType="image/svg+xml"/>
  <Override PartName="/ppt/media/image2.svg" ContentType="image/svg+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0" r:id="rId3"/>
  </p:sldMasterIdLst>
  <p:notesMasterIdLst>
    <p:notesMasterId r:id="rId5"/>
  </p:notesMasterIdLst>
  <p:handoutMasterIdLst>
    <p:handoutMasterId r:id="rId9"/>
  </p:handoutMasterIdLst>
  <p:sldIdLst>
    <p:sldId id="270" r:id="rId4"/>
    <p:sldId id="268" r:id="rId6"/>
    <p:sldId id="263" r:id="rId7"/>
    <p:sldId id="261" r:id="rId8"/>
  </p:sldIdLst>
  <p:sldSz cx="9906000" cy="6858000" type="A4"/>
  <p:notesSz cx="6797675" cy="9926320"/>
  <p:defaultTextStyle>
    <a:defPPr rtl="0">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東 海" initials="東"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7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DA37D80-6434-44D0-A028-1B22A696006F}"/>
</file>

<file path=ppt/viewProps.xml><?xml version="1.0" encoding="utf-8"?>
<p:viewPr xmlns:a="http://schemas.openxmlformats.org/drawingml/2006/main" xmlns:r="http://schemas.openxmlformats.org/officeDocument/2006/relationships" xmlns:p="http://schemas.openxmlformats.org/presentationml/2006/main">
  <p:normalViewPr>
    <p:restoredLeft sz="15947" autoAdjust="0"/>
    <p:restoredTop sz="94729"/>
  </p:normalViewPr>
  <p:slideViewPr>
    <p:cSldViewPr snapToGrid="0">
      <p:cViewPr>
        <p:scale>
          <a:sx n="133" d="100"/>
          <a:sy n="133" d="100"/>
        </p:scale>
        <p:origin x="712" y="144"/>
      </p:cViewPr>
      <p:guideLst>
        <p:guide orient="horz" pos="2160"/>
        <p:guide pos="3101"/>
      </p:guideLst>
    </p:cSldViewPr>
  </p:slideViewPr>
  <p:notesTextViewPr>
    <p:cViewPr>
      <p:scale>
        <a:sx n="1" d="1"/>
        <a:sy n="1" d="1"/>
      </p:scale>
      <p:origin x="0" y="0"/>
    </p:cViewPr>
  </p:notesTextViewPr>
  <p:notesViewPr>
    <p:cSldViewPr snapToGrid="0">
      <p:cViewPr varScale="1">
        <p:scale>
          <a:sx n="85" d="100"/>
          <a:sy n="85" d="100"/>
        </p:scale>
        <p:origin x="2886" y="84"/>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handoutMaster" Target="handoutMasters/handoutMaster1.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3" Type="http://schemas.openxmlformats.org/officeDocument/2006/relationships/commentAuthors" Target="commentAuthors.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8BD8F2B6-81A7-40D1-A3CC-D53A6BAFC499}" type="doc">
      <dgm:prSet loTypeId="urn:microsoft.com/office/officeart/2009/3/layout/StepUpProcess" loCatId="process" qsTypeId="urn:microsoft.com/office/officeart/2005/8/quickstyle/simple1" qsCatId="simple" csTypeId="urn:microsoft.com/office/officeart/2005/8/colors/colorful4" csCatId="colorful" phldr="1"/>
      <dgm:spPr/>
      <dgm:t>
        <a:bodyPr/>
        <a:lstStyle/>
        <a:p>
          <a:endParaRPr kumimoji="1" lang="ja-JP" altLang="en-US"/>
        </a:p>
      </dgm:t>
    </dgm:pt>
    <dgm:pt modelId="{E24AD74B-4E78-4CB4-B29A-43183CEFE305}">
      <dgm:prSet phldrT="[テキスト]" custT="1"/>
      <dgm:spPr/>
      <dgm:t>
        <a:bodyPr/>
        <a:lstStyle/>
        <a:p>
          <a:r>
            <a:rPr kumimoji="1" lang="ja-JP" altLang="en-US" sz="2000" dirty="0"/>
            <a:t>１年目</a:t>
          </a:r>
          <a:endParaRPr kumimoji="1" lang="en-US" altLang="ja-JP" sz="2000" dirty="0"/>
        </a:p>
        <a:p>
          <a:endParaRPr kumimoji="1" lang="ja-JP" altLang="en-US" sz="1200" dirty="0"/>
        </a:p>
      </dgm:t>
    </dgm:pt>
    <dgm:pt modelId="{806C9F11-A7D5-4234-8B5F-15B59E630AB6}" cxnId="{8D7E9F2B-CF1D-4F73-A754-B3B4AE31A35A}" type="parTrans">
      <dgm:prSet/>
      <dgm:spPr/>
      <dgm:t>
        <a:bodyPr/>
        <a:lstStyle/>
        <a:p>
          <a:endParaRPr kumimoji="1" lang="ja-JP" altLang="en-US"/>
        </a:p>
      </dgm:t>
    </dgm:pt>
    <dgm:pt modelId="{326478D7-05FB-40C9-AE59-5D9C33C2A796}" cxnId="{8D7E9F2B-CF1D-4F73-A754-B3B4AE31A35A}" type="sibTrans">
      <dgm:prSet/>
      <dgm:spPr/>
      <dgm:t>
        <a:bodyPr/>
        <a:lstStyle/>
        <a:p>
          <a:endParaRPr kumimoji="1" lang="ja-JP" altLang="en-US"/>
        </a:p>
      </dgm:t>
    </dgm:pt>
    <dgm:pt modelId="{37B9538C-91A9-4163-BE0A-FE00842D3A6F}">
      <dgm:prSet phldrT="[テキスト]" custT="1"/>
      <dgm:spPr/>
      <dgm:t>
        <a:bodyPr/>
        <a:lstStyle/>
        <a:p>
          <a:r>
            <a:rPr kumimoji="1" lang="ja-JP" altLang="en-US" sz="2000" dirty="0"/>
            <a:t>２年目</a:t>
          </a:r>
        </a:p>
      </dgm:t>
    </dgm:pt>
    <dgm:pt modelId="{D2674074-C3B7-49F4-A6AD-FC37F346A7A8}" cxnId="{F29AEBD5-F843-432F-B605-7EB53EF5A6F6}" type="parTrans">
      <dgm:prSet/>
      <dgm:spPr/>
      <dgm:t>
        <a:bodyPr/>
        <a:lstStyle/>
        <a:p>
          <a:endParaRPr kumimoji="1" lang="ja-JP" altLang="en-US"/>
        </a:p>
      </dgm:t>
    </dgm:pt>
    <dgm:pt modelId="{C386AC00-77A0-4FFA-9E2E-9EF1367EF728}" cxnId="{F29AEBD5-F843-432F-B605-7EB53EF5A6F6}" type="sibTrans">
      <dgm:prSet/>
      <dgm:spPr/>
      <dgm:t>
        <a:bodyPr/>
        <a:lstStyle/>
        <a:p>
          <a:endParaRPr kumimoji="1" lang="ja-JP" altLang="en-US"/>
        </a:p>
      </dgm:t>
    </dgm:pt>
    <dgm:pt modelId="{7100F15F-683E-4DCC-884A-5C1152DD1459}">
      <dgm:prSet phldrT="[テキスト]" custT="1"/>
      <dgm:spPr/>
      <dgm:t>
        <a:bodyPr/>
        <a:lstStyle/>
        <a:p>
          <a:r>
            <a:rPr kumimoji="1" lang="ja-JP" altLang="en-US" sz="2000" dirty="0"/>
            <a:t>３年目</a:t>
          </a:r>
          <a:endParaRPr kumimoji="1" lang="en-US" altLang="ja-JP" sz="2000" dirty="0"/>
        </a:p>
        <a:p>
          <a:endParaRPr kumimoji="1" lang="en-US" altLang="ja-JP" sz="1200" dirty="0"/>
        </a:p>
        <a:p>
          <a:endParaRPr kumimoji="1" lang="en-US" altLang="ja-JP" sz="1200" dirty="0"/>
        </a:p>
        <a:p>
          <a:endParaRPr kumimoji="1" lang="ja-JP" altLang="en-US" sz="1200" dirty="0"/>
        </a:p>
      </dgm:t>
    </dgm:pt>
    <dgm:pt modelId="{C83516D4-3722-4626-B01A-DB3E665D4C44}" cxnId="{5924B4D9-2CB7-4C01-872E-695685DB8A95}" type="parTrans">
      <dgm:prSet/>
      <dgm:spPr/>
      <dgm:t>
        <a:bodyPr/>
        <a:lstStyle/>
        <a:p>
          <a:endParaRPr kumimoji="1" lang="ja-JP" altLang="en-US"/>
        </a:p>
      </dgm:t>
    </dgm:pt>
    <dgm:pt modelId="{6D97FE08-2906-4B54-A58E-BD1AE0386A5B}" cxnId="{5924B4D9-2CB7-4C01-872E-695685DB8A95}" type="sibTrans">
      <dgm:prSet/>
      <dgm:spPr/>
      <dgm:t>
        <a:bodyPr/>
        <a:lstStyle/>
        <a:p>
          <a:endParaRPr kumimoji="1" lang="ja-JP" altLang="en-US"/>
        </a:p>
      </dgm:t>
    </dgm:pt>
    <dgm:pt modelId="{63B2E23D-3EF9-4C4B-B1D8-A4494D9B2C38}">
      <dgm:prSet custT="1"/>
      <dgm:spPr/>
      <dgm:t>
        <a:bodyPr/>
        <a:lstStyle/>
        <a:p>
          <a:r>
            <a:rPr kumimoji="1" lang="ja-JP" altLang="en-US" sz="2000" dirty="0"/>
            <a:t>４年目</a:t>
          </a:r>
          <a:endParaRPr kumimoji="1" lang="en-US" altLang="ja-JP" sz="2000" dirty="0"/>
        </a:p>
        <a:p>
          <a:endParaRPr kumimoji="1" lang="ja-JP" altLang="en-US" sz="2300" dirty="0"/>
        </a:p>
      </dgm:t>
    </dgm:pt>
    <dgm:pt modelId="{685394C2-4773-45D3-A80B-BE69347C43AE}" cxnId="{1524380B-668C-470A-A9AC-8310DD6B9BFF}" type="parTrans">
      <dgm:prSet/>
      <dgm:spPr/>
      <dgm:t>
        <a:bodyPr/>
        <a:lstStyle/>
        <a:p>
          <a:endParaRPr kumimoji="1" lang="ja-JP" altLang="en-US"/>
        </a:p>
      </dgm:t>
    </dgm:pt>
    <dgm:pt modelId="{E38FE3D2-7E37-45DF-8852-D6B2A12E9B08}" cxnId="{1524380B-668C-470A-A9AC-8310DD6B9BFF}" type="sibTrans">
      <dgm:prSet/>
      <dgm:spPr/>
      <dgm:t>
        <a:bodyPr/>
        <a:lstStyle/>
        <a:p>
          <a:endParaRPr kumimoji="1" lang="ja-JP" altLang="en-US"/>
        </a:p>
      </dgm:t>
    </dgm:pt>
    <dgm:pt modelId="{E1F439C6-DA09-486F-A2A7-D29572160C06}">
      <dgm:prSet custT="1"/>
      <dgm:spPr/>
      <dgm:t>
        <a:bodyPr/>
        <a:lstStyle/>
        <a:p>
          <a:r>
            <a:rPr kumimoji="1" lang="ja-JP" altLang="en-US" sz="2000" dirty="0"/>
            <a:t>５年目</a:t>
          </a:r>
        </a:p>
      </dgm:t>
    </dgm:pt>
    <dgm:pt modelId="{C989D79B-902D-4483-B9D0-646C5CBD8EA8}" cxnId="{07119F3F-3DDC-4736-A00E-BF64562A0470}" type="parTrans">
      <dgm:prSet/>
      <dgm:spPr/>
      <dgm:t>
        <a:bodyPr/>
        <a:lstStyle/>
        <a:p>
          <a:endParaRPr kumimoji="1" lang="ja-JP" altLang="en-US"/>
        </a:p>
      </dgm:t>
    </dgm:pt>
    <dgm:pt modelId="{96F8E044-56FB-43C3-85D8-C9EE7978DCCF}" cxnId="{07119F3F-3DDC-4736-A00E-BF64562A0470}" type="sibTrans">
      <dgm:prSet/>
      <dgm:spPr/>
      <dgm:t>
        <a:bodyPr/>
        <a:lstStyle/>
        <a:p>
          <a:endParaRPr kumimoji="1" lang="ja-JP" altLang="en-US"/>
        </a:p>
      </dgm:t>
    </dgm:pt>
    <dgm:pt modelId="{F699570F-ACCC-48BC-9B9C-3032F76F6863}" type="pres">
      <dgm:prSet presAssocID="{8BD8F2B6-81A7-40D1-A3CC-D53A6BAFC499}" presName="rootnode" presStyleCnt="0">
        <dgm:presLayoutVars>
          <dgm:chMax/>
          <dgm:chPref/>
          <dgm:dir/>
          <dgm:animLvl val="lvl"/>
        </dgm:presLayoutVars>
      </dgm:prSet>
      <dgm:spPr/>
    </dgm:pt>
    <dgm:pt modelId="{8AE4C416-1E02-43F6-8A9A-5656453C376B}" type="pres">
      <dgm:prSet presAssocID="{E24AD74B-4E78-4CB4-B29A-43183CEFE305}" presName="composite" presStyleCnt="0"/>
      <dgm:spPr/>
    </dgm:pt>
    <dgm:pt modelId="{F6DFCCD9-3089-41C0-8D6F-93326130213E}" type="pres">
      <dgm:prSet presAssocID="{E24AD74B-4E78-4CB4-B29A-43183CEFE305}" presName="LShape" presStyleLbl="alignNode1" presStyleIdx="0" presStyleCnt="9"/>
      <dgm:spPr/>
    </dgm:pt>
    <dgm:pt modelId="{049C9185-34A6-4FE7-869E-EA7EBB068C7D}" type="pres">
      <dgm:prSet presAssocID="{E24AD74B-4E78-4CB4-B29A-43183CEFE305}" presName="ParentText" presStyleLbl="revTx" presStyleIdx="0" presStyleCnt="5">
        <dgm:presLayoutVars>
          <dgm:chMax val="0"/>
          <dgm:chPref val="0"/>
          <dgm:bulletEnabled val="1"/>
        </dgm:presLayoutVars>
      </dgm:prSet>
      <dgm:spPr/>
    </dgm:pt>
    <dgm:pt modelId="{05AA3541-7EA6-4DA0-9B04-6E16F473BCF7}" type="pres">
      <dgm:prSet presAssocID="{E24AD74B-4E78-4CB4-B29A-43183CEFE305}" presName="Triangle" presStyleLbl="alignNode1" presStyleIdx="1" presStyleCnt="9"/>
      <dgm:spPr/>
    </dgm:pt>
    <dgm:pt modelId="{8D26509B-FF3C-4CDD-BAD5-84C496E979E6}" type="pres">
      <dgm:prSet presAssocID="{326478D7-05FB-40C9-AE59-5D9C33C2A796}" presName="sibTrans" presStyleCnt="0"/>
      <dgm:spPr/>
    </dgm:pt>
    <dgm:pt modelId="{187921D5-ACA0-4AF7-B8C0-F33A14F47699}" type="pres">
      <dgm:prSet presAssocID="{326478D7-05FB-40C9-AE59-5D9C33C2A796}" presName="space" presStyleCnt="0"/>
      <dgm:spPr/>
    </dgm:pt>
    <dgm:pt modelId="{1D334B17-FE16-40EA-B5E2-4BB475798A91}" type="pres">
      <dgm:prSet presAssocID="{37B9538C-91A9-4163-BE0A-FE00842D3A6F}" presName="composite" presStyleCnt="0"/>
      <dgm:spPr/>
    </dgm:pt>
    <dgm:pt modelId="{6E395935-C377-43DA-8A1A-E8845368991D}" type="pres">
      <dgm:prSet presAssocID="{37B9538C-91A9-4163-BE0A-FE00842D3A6F}" presName="LShape" presStyleLbl="alignNode1" presStyleIdx="2" presStyleCnt="9"/>
      <dgm:spPr/>
    </dgm:pt>
    <dgm:pt modelId="{C787E0AD-9384-4D89-B431-EB6B499EFE02}" type="pres">
      <dgm:prSet presAssocID="{37B9538C-91A9-4163-BE0A-FE00842D3A6F}" presName="ParentText" presStyleLbl="revTx" presStyleIdx="1" presStyleCnt="5">
        <dgm:presLayoutVars>
          <dgm:chMax val="0"/>
          <dgm:chPref val="0"/>
          <dgm:bulletEnabled val="1"/>
        </dgm:presLayoutVars>
      </dgm:prSet>
      <dgm:spPr/>
    </dgm:pt>
    <dgm:pt modelId="{2CB6864F-97D8-4478-89C5-2156066AA184}" type="pres">
      <dgm:prSet presAssocID="{37B9538C-91A9-4163-BE0A-FE00842D3A6F}" presName="Triangle" presStyleLbl="alignNode1" presStyleIdx="3" presStyleCnt="9"/>
      <dgm:spPr/>
    </dgm:pt>
    <dgm:pt modelId="{D845C0BA-87B5-40DB-8BF5-C28A93C320DE}" type="pres">
      <dgm:prSet presAssocID="{C386AC00-77A0-4FFA-9E2E-9EF1367EF728}" presName="sibTrans" presStyleCnt="0"/>
      <dgm:spPr/>
    </dgm:pt>
    <dgm:pt modelId="{606B5F72-5C00-4A5D-8315-F62F40AB725D}" type="pres">
      <dgm:prSet presAssocID="{C386AC00-77A0-4FFA-9E2E-9EF1367EF728}" presName="space" presStyleCnt="0"/>
      <dgm:spPr/>
    </dgm:pt>
    <dgm:pt modelId="{3E035FEF-EA5D-4BDD-92BF-D14C1C9CC0C7}" type="pres">
      <dgm:prSet presAssocID="{7100F15F-683E-4DCC-884A-5C1152DD1459}" presName="composite" presStyleCnt="0"/>
      <dgm:spPr/>
    </dgm:pt>
    <dgm:pt modelId="{3920697F-5314-4642-8941-297B40B97FCF}" type="pres">
      <dgm:prSet presAssocID="{7100F15F-683E-4DCC-884A-5C1152DD1459}" presName="LShape" presStyleLbl="alignNode1" presStyleIdx="4" presStyleCnt="9"/>
      <dgm:spPr/>
    </dgm:pt>
    <dgm:pt modelId="{DD1CF3CB-395B-4E84-8FFC-28D776DFF157}" type="pres">
      <dgm:prSet presAssocID="{7100F15F-683E-4DCC-884A-5C1152DD1459}" presName="ParentText" presStyleLbl="revTx" presStyleIdx="2" presStyleCnt="5">
        <dgm:presLayoutVars>
          <dgm:chMax val="0"/>
          <dgm:chPref val="0"/>
          <dgm:bulletEnabled val="1"/>
        </dgm:presLayoutVars>
      </dgm:prSet>
      <dgm:spPr/>
    </dgm:pt>
    <dgm:pt modelId="{0E94E6A5-9317-459D-8418-8FA6E9190F12}" type="pres">
      <dgm:prSet presAssocID="{7100F15F-683E-4DCC-884A-5C1152DD1459}" presName="Triangle" presStyleLbl="alignNode1" presStyleIdx="5" presStyleCnt="9"/>
      <dgm:spPr/>
    </dgm:pt>
    <dgm:pt modelId="{92D5B5C9-AF58-4825-8EB4-73D34A69EF8C}" type="pres">
      <dgm:prSet presAssocID="{6D97FE08-2906-4B54-A58E-BD1AE0386A5B}" presName="sibTrans" presStyleCnt="0"/>
      <dgm:spPr/>
    </dgm:pt>
    <dgm:pt modelId="{D25018EC-ED88-4BA3-87B1-611736DAE349}" type="pres">
      <dgm:prSet presAssocID="{6D97FE08-2906-4B54-A58E-BD1AE0386A5B}" presName="space" presStyleCnt="0"/>
      <dgm:spPr/>
    </dgm:pt>
    <dgm:pt modelId="{25061812-9749-4DE7-A4F1-9456CCE74137}" type="pres">
      <dgm:prSet presAssocID="{63B2E23D-3EF9-4C4B-B1D8-A4494D9B2C38}" presName="composite" presStyleCnt="0"/>
      <dgm:spPr/>
    </dgm:pt>
    <dgm:pt modelId="{309302BC-7326-41AE-8227-A7F31314A6E7}" type="pres">
      <dgm:prSet presAssocID="{63B2E23D-3EF9-4C4B-B1D8-A4494D9B2C38}" presName="LShape" presStyleLbl="alignNode1" presStyleIdx="6" presStyleCnt="9"/>
      <dgm:spPr/>
    </dgm:pt>
    <dgm:pt modelId="{B6A4913D-E121-4939-87F3-2429574D4898}" type="pres">
      <dgm:prSet presAssocID="{63B2E23D-3EF9-4C4B-B1D8-A4494D9B2C38}" presName="ParentText" presStyleLbl="revTx" presStyleIdx="3" presStyleCnt="5">
        <dgm:presLayoutVars>
          <dgm:chMax val="0"/>
          <dgm:chPref val="0"/>
          <dgm:bulletEnabled val="1"/>
        </dgm:presLayoutVars>
      </dgm:prSet>
      <dgm:spPr/>
    </dgm:pt>
    <dgm:pt modelId="{7270D540-8E29-48EE-A81C-D0A549947FB2}" type="pres">
      <dgm:prSet presAssocID="{63B2E23D-3EF9-4C4B-B1D8-A4494D9B2C38}" presName="Triangle" presStyleLbl="alignNode1" presStyleIdx="7" presStyleCnt="9"/>
      <dgm:spPr/>
    </dgm:pt>
    <dgm:pt modelId="{4FAC019D-A8AB-45C9-85F6-5F69217B4A92}" type="pres">
      <dgm:prSet presAssocID="{E38FE3D2-7E37-45DF-8852-D6B2A12E9B08}" presName="sibTrans" presStyleCnt="0"/>
      <dgm:spPr/>
    </dgm:pt>
    <dgm:pt modelId="{B7B24054-954A-4B7D-A62C-6085D744DC62}" type="pres">
      <dgm:prSet presAssocID="{E38FE3D2-7E37-45DF-8852-D6B2A12E9B08}" presName="space" presStyleCnt="0"/>
      <dgm:spPr/>
    </dgm:pt>
    <dgm:pt modelId="{246D9A8B-5D88-4FC2-A170-1FA053FF56C3}" type="pres">
      <dgm:prSet presAssocID="{E1F439C6-DA09-486F-A2A7-D29572160C06}" presName="composite" presStyleCnt="0"/>
      <dgm:spPr/>
    </dgm:pt>
    <dgm:pt modelId="{60EAA3C0-9DA9-43B4-BE5A-8AE210034F13}" type="pres">
      <dgm:prSet presAssocID="{E1F439C6-DA09-486F-A2A7-D29572160C06}" presName="LShape" presStyleLbl="alignNode1" presStyleIdx="8" presStyleCnt="9" custLinFactNeighborX="2282" custLinFactNeighborY="-2566"/>
      <dgm:spPr/>
    </dgm:pt>
    <dgm:pt modelId="{B80828FB-08F1-4902-8018-2DA80E51C377}" type="pres">
      <dgm:prSet presAssocID="{E1F439C6-DA09-486F-A2A7-D29572160C06}" presName="ParentText" presStyleLbl="revTx" presStyleIdx="4" presStyleCnt="5" custLinFactNeighborX="-1062" custLinFactNeighborY="-5584">
        <dgm:presLayoutVars>
          <dgm:chMax val="0"/>
          <dgm:chPref val="0"/>
          <dgm:bulletEnabled val="1"/>
        </dgm:presLayoutVars>
      </dgm:prSet>
      <dgm:spPr/>
    </dgm:pt>
  </dgm:ptLst>
  <dgm:cxnLst>
    <dgm:cxn modelId="{1524380B-668C-470A-A9AC-8310DD6B9BFF}" srcId="{8BD8F2B6-81A7-40D1-A3CC-D53A6BAFC499}" destId="{63B2E23D-3EF9-4C4B-B1D8-A4494D9B2C38}" srcOrd="3" destOrd="0" parTransId="{685394C2-4773-45D3-A80B-BE69347C43AE}" sibTransId="{E38FE3D2-7E37-45DF-8852-D6B2A12E9B08}"/>
    <dgm:cxn modelId="{8D7E9F2B-CF1D-4F73-A754-B3B4AE31A35A}" srcId="{8BD8F2B6-81A7-40D1-A3CC-D53A6BAFC499}" destId="{E24AD74B-4E78-4CB4-B29A-43183CEFE305}" srcOrd="0" destOrd="0" parTransId="{806C9F11-A7D5-4234-8B5F-15B59E630AB6}" sibTransId="{326478D7-05FB-40C9-AE59-5D9C33C2A796}"/>
    <dgm:cxn modelId="{C2EC393E-94B1-4841-8D35-A65E63D883B4}" type="presOf" srcId="{8BD8F2B6-81A7-40D1-A3CC-D53A6BAFC499}" destId="{F699570F-ACCC-48BC-9B9C-3032F76F6863}" srcOrd="0" destOrd="0" presId="urn:microsoft.com/office/officeart/2009/3/layout/StepUpProcess"/>
    <dgm:cxn modelId="{07119F3F-3DDC-4736-A00E-BF64562A0470}" srcId="{8BD8F2B6-81A7-40D1-A3CC-D53A6BAFC499}" destId="{E1F439C6-DA09-486F-A2A7-D29572160C06}" srcOrd="4" destOrd="0" parTransId="{C989D79B-902D-4483-B9D0-646C5CBD8EA8}" sibTransId="{96F8E044-56FB-43C3-85D8-C9EE7978DCCF}"/>
    <dgm:cxn modelId="{E6177843-9A32-4317-BBB4-1F17B8726341}" type="presOf" srcId="{E1F439C6-DA09-486F-A2A7-D29572160C06}" destId="{B80828FB-08F1-4902-8018-2DA80E51C377}" srcOrd="0" destOrd="0" presId="urn:microsoft.com/office/officeart/2009/3/layout/StepUpProcess"/>
    <dgm:cxn modelId="{80B9F846-90DB-451F-9F6D-42D54219C14E}" type="presOf" srcId="{7100F15F-683E-4DCC-884A-5C1152DD1459}" destId="{DD1CF3CB-395B-4E84-8FFC-28D776DFF157}" srcOrd="0" destOrd="0" presId="urn:microsoft.com/office/officeart/2009/3/layout/StepUpProcess"/>
    <dgm:cxn modelId="{3E7E794D-AAF7-4EE4-9D76-D85C5C1A0D19}" type="presOf" srcId="{63B2E23D-3EF9-4C4B-B1D8-A4494D9B2C38}" destId="{B6A4913D-E121-4939-87F3-2429574D4898}" srcOrd="0" destOrd="0" presId="urn:microsoft.com/office/officeart/2009/3/layout/StepUpProcess"/>
    <dgm:cxn modelId="{B1AEEB82-4C24-456D-BBF2-EE58C03D9394}" type="presOf" srcId="{37B9538C-91A9-4163-BE0A-FE00842D3A6F}" destId="{C787E0AD-9384-4D89-B431-EB6B499EFE02}" srcOrd="0" destOrd="0" presId="urn:microsoft.com/office/officeart/2009/3/layout/StepUpProcess"/>
    <dgm:cxn modelId="{92D102C1-C730-43AA-BA83-6E7C08C4F466}" type="presOf" srcId="{E24AD74B-4E78-4CB4-B29A-43183CEFE305}" destId="{049C9185-34A6-4FE7-869E-EA7EBB068C7D}" srcOrd="0" destOrd="0" presId="urn:microsoft.com/office/officeart/2009/3/layout/StepUpProcess"/>
    <dgm:cxn modelId="{F29AEBD5-F843-432F-B605-7EB53EF5A6F6}" srcId="{8BD8F2B6-81A7-40D1-A3CC-D53A6BAFC499}" destId="{37B9538C-91A9-4163-BE0A-FE00842D3A6F}" srcOrd="1" destOrd="0" parTransId="{D2674074-C3B7-49F4-A6AD-FC37F346A7A8}" sibTransId="{C386AC00-77A0-4FFA-9E2E-9EF1367EF728}"/>
    <dgm:cxn modelId="{5924B4D9-2CB7-4C01-872E-695685DB8A95}" srcId="{8BD8F2B6-81A7-40D1-A3CC-D53A6BAFC499}" destId="{7100F15F-683E-4DCC-884A-5C1152DD1459}" srcOrd="2" destOrd="0" parTransId="{C83516D4-3722-4626-B01A-DB3E665D4C44}" sibTransId="{6D97FE08-2906-4B54-A58E-BD1AE0386A5B}"/>
    <dgm:cxn modelId="{9CC7725F-1B15-45EB-A87D-24081171EF6F}" type="presParOf" srcId="{F699570F-ACCC-48BC-9B9C-3032F76F6863}" destId="{8AE4C416-1E02-43F6-8A9A-5656453C376B}" srcOrd="0" destOrd="0" presId="urn:microsoft.com/office/officeart/2009/3/layout/StepUpProcess"/>
    <dgm:cxn modelId="{87B7E3C4-D55E-44BD-950B-3708B4FA7FB9}" type="presParOf" srcId="{8AE4C416-1E02-43F6-8A9A-5656453C376B}" destId="{F6DFCCD9-3089-41C0-8D6F-93326130213E}" srcOrd="0" destOrd="0" presId="urn:microsoft.com/office/officeart/2009/3/layout/StepUpProcess"/>
    <dgm:cxn modelId="{11FA985D-0C6A-4AD9-8FC9-9C4F4C84834A}" type="presParOf" srcId="{8AE4C416-1E02-43F6-8A9A-5656453C376B}" destId="{049C9185-34A6-4FE7-869E-EA7EBB068C7D}" srcOrd="1" destOrd="0" presId="urn:microsoft.com/office/officeart/2009/3/layout/StepUpProcess"/>
    <dgm:cxn modelId="{5ACA113F-B644-41BA-8E7E-AA39FE747BF1}" type="presParOf" srcId="{8AE4C416-1E02-43F6-8A9A-5656453C376B}" destId="{05AA3541-7EA6-4DA0-9B04-6E16F473BCF7}" srcOrd="2" destOrd="0" presId="urn:microsoft.com/office/officeart/2009/3/layout/StepUpProcess"/>
    <dgm:cxn modelId="{8EDF38BC-6AAE-4358-9C6C-96802CEA218E}" type="presParOf" srcId="{F699570F-ACCC-48BC-9B9C-3032F76F6863}" destId="{8D26509B-FF3C-4CDD-BAD5-84C496E979E6}" srcOrd="1" destOrd="0" presId="urn:microsoft.com/office/officeart/2009/3/layout/StepUpProcess"/>
    <dgm:cxn modelId="{D46896C3-24C2-4D9F-80A1-11179D9DC30B}" type="presParOf" srcId="{8D26509B-FF3C-4CDD-BAD5-84C496E979E6}" destId="{187921D5-ACA0-4AF7-B8C0-F33A14F47699}" srcOrd="0" destOrd="0" presId="urn:microsoft.com/office/officeart/2009/3/layout/StepUpProcess"/>
    <dgm:cxn modelId="{40AFA64B-DA1B-4062-9DF5-BAC4DBF4A53E}" type="presParOf" srcId="{F699570F-ACCC-48BC-9B9C-3032F76F6863}" destId="{1D334B17-FE16-40EA-B5E2-4BB475798A91}" srcOrd="2" destOrd="0" presId="urn:microsoft.com/office/officeart/2009/3/layout/StepUpProcess"/>
    <dgm:cxn modelId="{E7B4148B-C398-4644-8134-5E0C58380DF5}" type="presParOf" srcId="{1D334B17-FE16-40EA-B5E2-4BB475798A91}" destId="{6E395935-C377-43DA-8A1A-E8845368991D}" srcOrd="0" destOrd="0" presId="urn:microsoft.com/office/officeart/2009/3/layout/StepUpProcess"/>
    <dgm:cxn modelId="{F517ABCF-ECF4-4055-AD29-2E8BED94A8A5}" type="presParOf" srcId="{1D334B17-FE16-40EA-B5E2-4BB475798A91}" destId="{C787E0AD-9384-4D89-B431-EB6B499EFE02}" srcOrd="1" destOrd="0" presId="urn:microsoft.com/office/officeart/2009/3/layout/StepUpProcess"/>
    <dgm:cxn modelId="{477E4F41-DF4A-4A54-9D69-CB43C81E4361}" type="presParOf" srcId="{1D334B17-FE16-40EA-B5E2-4BB475798A91}" destId="{2CB6864F-97D8-4478-89C5-2156066AA184}" srcOrd="2" destOrd="0" presId="urn:microsoft.com/office/officeart/2009/3/layout/StepUpProcess"/>
    <dgm:cxn modelId="{B1A1CC75-F23C-40A1-BFE0-193DDE1D9B2A}" type="presParOf" srcId="{F699570F-ACCC-48BC-9B9C-3032F76F6863}" destId="{D845C0BA-87B5-40DB-8BF5-C28A93C320DE}" srcOrd="3" destOrd="0" presId="urn:microsoft.com/office/officeart/2009/3/layout/StepUpProcess"/>
    <dgm:cxn modelId="{C9B65D26-88C5-4955-B142-4107E2830DA8}" type="presParOf" srcId="{D845C0BA-87B5-40DB-8BF5-C28A93C320DE}" destId="{606B5F72-5C00-4A5D-8315-F62F40AB725D}" srcOrd="0" destOrd="0" presId="urn:microsoft.com/office/officeart/2009/3/layout/StepUpProcess"/>
    <dgm:cxn modelId="{96B614D9-F100-419E-9A90-4050AB3B8768}" type="presParOf" srcId="{F699570F-ACCC-48BC-9B9C-3032F76F6863}" destId="{3E035FEF-EA5D-4BDD-92BF-D14C1C9CC0C7}" srcOrd="4" destOrd="0" presId="urn:microsoft.com/office/officeart/2009/3/layout/StepUpProcess"/>
    <dgm:cxn modelId="{6E84CC8F-B36A-4DDE-B53C-747F350064A2}" type="presParOf" srcId="{3E035FEF-EA5D-4BDD-92BF-D14C1C9CC0C7}" destId="{3920697F-5314-4642-8941-297B40B97FCF}" srcOrd="0" destOrd="0" presId="urn:microsoft.com/office/officeart/2009/3/layout/StepUpProcess"/>
    <dgm:cxn modelId="{EE1A05AA-1D86-4C02-8497-FFA2CEE4AABF}" type="presParOf" srcId="{3E035FEF-EA5D-4BDD-92BF-D14C1C9CC0C7}" destId="{DD1CF3CB-395B-4E84-8FFC-28D776DFF157}" srcOrd="1" destOrd="0" presId="urn:microsoft.com/office/officeart/2009/3/layout/StepUpProcess"/>
    <dgm:cxn modelId="{AD20780F-4D29-4C17-AEC0-2429DF7679E0}" type="presParOf" srcId="{3E035FEF-EA5D-4BDD-92BF-D14C1C9CC0C7}" destId="{0E94E6A5-9317-459D-8418-8FA6E9190F12}" srcOrd="2" destOrd="0" presId="urn:microsoft.com/office/officeart/2009/3/layout/StepUpProcess"/>
    <dgm:cxn modelId="{4CE546E3-A2F4-4B90-8AE7-463CD95710DE}" type="presParOf" srcId="{F699570F-ACCC-48BC-9B9C-3032F76F6863}" destId="{92D5B5C9-AF58-4825-8EB4-73D34A69EF8C}" srcOrd="5" destOrd="0" presId="urn:microsoft.com/office/officeart/2009/3/layout/StepUpProcess"/>
    <dgm:cxn modelId="{1B00EC73-C098-4390-BEFE-E428BEC1FB15}" type="presParOf" srcId="{92D5B5C9-AF58-4825-8EB4-73D34A69EF8C}" destId="{D25018EC-ED88-4BA3-87B1-611736DAE349}" srcOrd="0" destOrd="0" presId="urn:microsoft.com/office/officeart/2009/3/layout/StepUpProcess"/>
    <dgm:cxn modelId="{71B466B2-BEDD-4AA5-913A-B9B8B671FEC7}" type="presParOf" srcId="{F699570F-ACCC-48BC-9B9C-3032F76F6863}" destId="{25061812-9749-4DE7-A4F1-9456CCE74137}" srcOrd="6" destOrd="0" presId="urn:microsoft.com/office/officeart/2009/3/layout/StepUpProcess"/>
    <dgm:cxn modelId="{B06CD058-C5FA-4915-8318-8278D4F1DA46}" type="presParOf" srcId="{25061812-9749-4DE7-A4F1-9456CCE74137}" destId="{309302BC-7326-41AE-8227-A7F31314A6E7}" srcOrd="0" destOrd="0" presId="urn:microsoft.com/office/officeart/2009/3/layout/StepUpProcess"/>
    <dgm:cxn modelId="{E6EAB3F4-3015-4BA0-B6F8-CEA05A7BE802}" type="presParOf" srcId="{25061812-9749-4DE7-A4F1-9456CCE74137}" destId="{B6A4913D-E121-4939-87F3-2429574D4898}" srcOrd="1" destOrd="0" presId="urn:microsoft.com/office/officeart/2009/3/layout/StepUpProcess"/>
    <dgm:cxn modelId="{2558C938-B43C-4F46-B2F5-2E7CA05EDA46}" type="presParOf" srcId="{25061812-9749-4DE7-A4F1-9456CCE74137}" destId="{7270D540-8E29-48EE-A81C-D0A549947FB2}" srcOrd="2" destOrd="0" presId="urn:microsoft.com/office/officeart/2009/3/layout/StepUpProcess"/>
    <dgm:cxn modelId="{F4746989-102D-4D2A-BB2A-2CBAAF52A7A2}" type="presParOf" srcId="{F699570F-ACCC-48BC-9B9C-3032F76F6863}" destId="{4FAC019D-A8AB-45C9-85F6-5F69217B4A92}" srcOrd="7" destOrd="0" presId="urn:microsoft.com/office/officeart/2009/3/layout/StepUpProcess"/>
    <dgm:cxn modelId="{F3C462B1-C881-4888-8722-459D206BDD3C}" type="presParOf" srcId="{4FAC019D-A8AB-45C9-85F6-5F69217B4A92}" destId="{B7B24054-954A-4B7D-A62C-6085D744DC62}" srcOrd="0" destOrd="0" presId="urn:microsoft.com/office/officeart/2009/3/layout/StepUpProcess"/>
    <dgm:cxn modelId="{C6F9D34D-4594-4FDE-AC7A-E9CFA5EACF1E}" type="presParOf" srcId="{F699570F-ACCC-48BC-9B9C-3032F76F6863}" destId="{246D9A8B-5D88-4FC2-A170-1FA053FF56C3}" srcOrd="8" destOrd="0" presId="urn:microsoft.com/office/officeart/2009/3/layout/StepUpProcess"/>
    <dgm:cxn modelId="{B113038E-AB6A-4B01-9B97-0A5D85C487D9}" type="presParOf" srcId="{246D9A8B-5D88-4FC2-A170-1FA053FF56C3}" destId="{60EAA3C0-9DA9-43B4-BE5A-8AE210034F13}" srcOrd="0" destOrd="0" presId="urn:microsoft.com/office/officeart/2009/3/layout/StepUpProcess"/>
    <dgm:cxn modelId="{B5AC2796-0474-49A4-8491-C93F2A68D1B4}" type="presParOf" srcId="{246D9A8B-5D88-4FC2-A170-1FA053FF56C3}" destId="{B80828FB-08F1-4902-8018-2DA80E51C377}" srcOrd="1" destOrd="0" presId="urn:microsoft.com/office/officeart/2009/3/layout/StepUpProcess"/>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D4CA50-E3E8-4E48-ADF9-E83CEAD58551}" type="doc">
      <dgm:prSet loTypeId="urn:microsoft.com/office/officeart/2005/8/layout/process2" loCatId="process" qsTypeId="urn:microsoft.com/office/officeart/2005/8/quickstyle/3d1" qsCatId="3D" csTypeId="urn:microsoft.com/office/officeart/2005/8/colors/colorful1" csCatId="colorful" phldr="1"/>
      <dgm:spPr/>
      <dgm:t>
        <a:bodyPr/>
        <a:lstStyle/>
        <a:p>
          <a:endParaRPr kumimoji="1" lang="ja-JP" altLang="en-US"/>
        </a:p>
      </dgm:t>
    </dgm:pt>
    <dgm:pt modelId="{B7A57424-FC4B-4C0A-9145-AB6601775029}">
      <dgm:prSet phldrT="[テキスト]"/>
      <dgm:spPr/>
      <dgm:t>
        <a:bodyPr/>
        <a:lstStyle/>
        <a:p>
          <a:r>
            <a:rPr lang="ja-JP" altLang="en-US" b="1" i="0" u="none" dirty="0">
              <a:latin typeface="Meiryo UI" panose="020B0604030504040204" pitchFamily="50" charset="-128"/>
              <a:ea typeface="Meiryo UI" panose="020B0604030504040204" pitchFamily="50" charset="-128"/>
            </a:rPr>
            <a:t>求人票の提出、募集人数の確定</a:t>
          </a:r>
          <a:endParaRPr kumimoji="1" lang="ja-JP" altLang="en-US" b="1" dirty="0">
            <a:latin typeface="Meiryo UI" panose="020B0604030504040204" pitchFamily="50" charset="-128"/>
            <a:ea typeface="Meiryo UI" panose="020B0604030504040204" pitchFamily="50" charset="-128"/>
          </a:endParaRPr>
        </a:p>
      </dgm:t>
    </dgm:pt>
    <dgm:pt modelId="{5126D804-64DC-4A86-B103-B36D5C4A1FC7}" cxnId="{30D48A9B-18DA-422A-9C06-1B593F1EAF0C}" type="parTrans">
      <dgm:prSet/>
      <dgm:spPr/>
      <dgm:t>
        <a:bodyPr/>
        <a:lstStyle/>
        <a:p>
          <a:endParaRPr kumimoji="1" lang="ja-JP" altLang="en-US" b="1">
            <a:latin typeface="Meiryo UI" panose="020B0604030504040204" pitchFamily="50" charset="-128"/>
            <a:ea typeface="Meiryo UI" panose="020B0604030504040204" pitchFamily="50" charset="-128"/>
          </a:endParaRPr>
        </a:p>
      </dgm:t>
    </dgm:pt>
    <dgm:pt modelId="{76305CEF-ABC0-4AD9-BCC0-70037E7CACFB}" cxnId="{30D48A9B-18DA-422A-9C06-1B593F1EAF0C}" type="sibTrans">
      <dgm:prSet/>
      <dgm:spPr/>
      <dgm:t>
        <a:bodyPr/>
        <a:lstStyle/>
        <a:p>
          <a:endParaRPr kumimoji="1" lang="ja-JP" altLang="en-US" b="1">
            <a:latin typeface="Meiryo UI" panose="020B0604030504040204" pitchFamily="50" charset="-128"/>
            <a:ea typeface="Meiryo UI" panose="020B0604030504040204" pitchFamily="50" charset="-128"/>
          </a:endParaRPr>
        </a:p>
      </dgm:t>
    </dgm:pt>
    <dgm:pt modelId="{D9AC5D1A-7958-4571-93DD-3EDE057F3A1B}">
      <dgm:prSet phldrT="[テキスト]"/>
      <dgm:spPr/>
      <dgm:t>
        <a:bodyPr/>
        <a:lstStyle/>
        <a:p>
          <a:r>
            <a:rPr lang="ja-JP" altLang="en-US" b="1" i="0" u="none" dirty="0">
              <a:latin typeface="Meiryo UI" panose="020B0604030504040204" pitchFamily="50" charset="-128"/>
              <a:ea typeface="Meiryo UI" panose="020B0604030504040204" pitchFamily="50" charset="-128"/>
            </a:rPr>
            <a:t>入管手続きの開始（入管審査は約</a:t>
          </a:r>
          <a:r>
            <a:rPr lang="en-US" altLang="ja-JP" b="1" i="0" u="none" dirty="0">
              <a:latin typeface="Meiryo UI" panose="020B0604030504040204" pitchFamily="50" charset="-128"/>
              <a:ea typeface="Meiryo UI" panose="020B0604030504040204" pitchFamily="50" charset="-128"/>
            </a:rPr>
            <a:t>2</a:t>
          </a:r>
          <a:r>
            <a:rPr lang="ja-JP" altLang="en-US" b="1" i="0" u="none" dirty="0">
              <a:latin typeface="Meiryo UI" panose="020B0604030504040204" pitchFamily="50" charset="-128"/>
              <a:ea typeface="Meiryo UI" panose="020B0604030504040204" pitchFamily="50" charset="-128"/>
            </a:rPr>
            <a:t>～</a:t>
          </a:r>
          <a:r>
            <a:rPr lang="en-US" altLang="ja-JP" b="1" i="0" u="none" dirty="0">
              <a:latin typeface="Meiryo UI" panose="020B0604030504040204" pitchFamily="50" charset="-128"/>
              <a:ea typeface="Meiryo UI" panose="020B0604030504040204" pitchFamily="50" charset="-128"/>
            </a:rPr>
            <a:t>4</a:t>
          </a:r>
          <a:r>
            <a:rPr lang="ja-JP" altLang="en-US" b="1" i="0" u="none" dirty="0">
              <a:latin typeface="Meiryo UI" panose="020B0604030504040204" pitchFamily="50" charset="-128"/>
              <a:ea typeface="Meiryo UI" panose="020B0604030504040204" pitchFamily="50" charset="-128"/>
            </a:rPr>
            <a:t>か月掛かります）</a:t>
          </a:r>
          <a:endParaRPr kumimoji="1" lang="ja-JP" altLang="en-US" b="1" dirty="0">
            <a:latin typeface="Meiryo UI" panose="020B0604030504040204" pitchFamily="50" charset="-128"/>
            <a:ea typeface="Meiryo UI" panose="020B0604030504040204" pitchFamily="50" charset="-128"/>
          </a:endParaRPr>
        </a:p>
      </dgm:t>
    </dgm:pt>
    <dgm:pt modelId="{73D5A4E3-68A4-4ACB-8E89-48AC14D72F28}" cxnId="{E2912A21-6782-47F7-B5CA-C0679B34E055}" type="parTrans">
      <dgm:prSet/>
      <dgm:spPr/>
      <dgm:t>
        <a:bodyPr/>
        <a:lstStyle/>
        <a:p>
          <a:endParaRPr kumimoji="1" lang="ja-JP" altLang="en-US" b="1">
            <a:latin typeface="Meiryo UI" panose="020B0604030504040204" pitchFamily="50" charset="-128"/>
            <a:ea typeface="Meiryo UI" panose="020B0604030504040204" pitchFamily="50" charset="-128"/>
          </a:endParaRPr>
        </a:p>
      </dgm:t>
    </dgm:pt>
    <dgm:pt modelId="{CB38783A-9FD7-4F8D-AD5C-BE9B094128E4}" cxnId="{E2912A21-6782-47F7-B5CA-C0679B34E055}" type="sibTrans">
      <dgm:prSet/>
      <dgm:spPr/>
      <dgm:t>
        <a:bodyPr/>
        <a:lstStyle/>
        <a:p>
          <a:endParaRPr kumimoji="1" lang="ja-JP" altLang="en-US" b="1">
            <a:latin typeface="Meiryo UI" panose="020B0604030504040204" pitchFamily="50" charset="-128"/>
            <a:ea typeface="Meiryo UI" panose="020B0604030504040204" pitchFamily="50" charset="-128"/>
          </a:endParaRPr>
        </a:p>
      </dgm:t>
    </dgm:pt>
    <dgm:pt modelId="{588B696A-D9A9-4215-8A9C-4C0B965E47AA}">
      <dgm:prSet/>
      <dgm:spPr/>
      <dgm:t>
        <a:bodyPr/>
        <a:lstStyle/>
        <a:p>
          <a:r>
            <a:rPr lang="ja-JP" altLang="en-US" b="1" i="0" u="none" dirty="0">
              <a:latin typeface="Meiryo UI" panose="020B0604030504040204" pitchFamily="50" charset="-128"/>
              <a:ea typeface="Meiryo UI" panose="020B0604030504040204" pitchFamily="50" charset="-128"/>
            </a:rPr>
            <a:t>弊社リストより採用候補者の選定</a:t>
          </a:r>
          <a:endParaRPr kumimoji="1" lang="ja-JP" altLang="en-US" b="1" dirty="0">
            <a:latin typeface="Meiryo UI" panose="020B0604030504040204" pitchFamily="50" charset="-128"/>
            <a:ea typeface="Meiryo UI" panose="020B0604030504040204" pitchFamily="50" charset="-128"/>
          </a:endParaRPr>
        </a:p>
      </dgm:t>
    </dgm:pt>
    <dgm:pt modelId="{05039B63-6A57-4C28-B0CD-B652EDCBC17D}" cxnId="{3F6CD029-B484-4369-B0A9-6A4E922E4F0F}" type="parTrans">
      <dgm:prSet/>
      <dgm:spPr/>
      <dgm:t>
        <a:bodyPr/>
        <a:lstStyle/>
        <a:p>
          <a:endParaRPr kumimoji="1" lang="ja-JP" altLang="en-US" b="1">
            <a:latin typeface="Meiryo UI" panose="020B0604030504040204" pitchFamily="50" charset="-128"/>
            <a:ea typeface="Meiryo UI" panose="020B0604030504040204" pitchFamily="50" charset="-128"/>
          </a:endParaRPr>
        </a:p>
      </dgm:t>
    </dgm:pt>
    <dgm:pt modelId="{E5E5BE7F-A581-4DF8-9AB8-9E5A8BF83316}" cxnId="{3F6CD029-B484-4369-B0A9-6A4E922E4F0F}" type="sibTrans">
      <dgm:prSet/>
      <dgm:spPr/>
      <dgm:t>
        <a:bodyPr/>
        <a:lstStyle/>
        <a:p>
          <a:endParaRPr kumimoji="1" lang="ja-JP" altLang="en-US" b="1">
            <a:latin typeface="Meiryo UI" panose="020B0604030504040204" pitchFamily="50" charset="-128"/>
            <a:ea typeface="Meiryo UI" panose="020B0604030504040204" pitchFamily="50" charset="-128"/>
          </a:endParaRPr>
        </a:p>
      </dgm:t>
    </dgm:pt>
    <dgm:pt modelId="{E2DB9B94-F544-4CFF-A202-D9AB1A0C6F1F}">
      <dgm:prSet/>
      <dgm:spPr/>
      <dgm:t>
        <a:bodyPr/>
        <a:lstStyle/>
        <a:p>
          <a:r>
            <a:rPr lang="ja-JP" altLang="en-US" b="1" i="0" u="none" dirty="0">
              <a:latin typeface="Meiryo UI" panose="020B0604030504040204" pitchFamily="50" charset="-128"/>
              <a:ea typeface="Meiryo UI" panose="020B0604030504040204" pitchFamily="50" charset="-128"/>
            </a:rPr>
            <a:t>求職者より履歴書の提出 </a:t>
          </a:r>
          <a:endParaRPr kumimoji="1" lang="ja-JP" altLang="en-US" b="1" dirty="0">
            <a:latin typeface="Meiryo UI" panose="020B0604030504040204" pitchFamily="50" charset="-128"/>
            <a:ea typeface="Meiryo UI" panose="020B0604030504040204" pitchFamily="50" charset="-128"/>
          </a:endParaRPr>
        </a:p>
      </dgm:t>
    </dgm:pt>
    <dgm:pt modelId="{1A90B52A-3EB8-4E77-B612-B62A02D0C375}" cxnId="{6C190BEC-E0F5-4E74-A11C-27672C8836E1}" type="parTrans">
      <dgm:prSet/>
      <dgm:spPr/>
      <dgm:t>
        <a:bodyPr/>
        <a:lstStyle/>
        <a:p>
          <a:endParaRPr kumimoji="1" lang="ja-JP" altLang="en-US" b="1">
            <a:latin typeface="Meiryo UI" panose="020B0604030504040204" pitchFamily="50" charset="-128"/>
            <a:ea typeface="Meiryo UI" panose="020B0604030504040204" pitchFamily="50" charset="-128"/>
          </a:endParaRPr>
        </a:p>
      </dgm:t>
    </dgm:pt>
    <dgm:pt modelId="{5E12AF6F-6ED4-4AEE-B405-6DD78B39D84A}" cxnId="{6C190BEC-E0F5-4E74-A11C-27672C8836E1}" type="sibTrans">
      <dgm:prSet/>
      <dgm:spPr/>
      <dgm:t>
        <a:bodyPr/>
        <a:lstStyle/>
        <a:p>
          <a:endParaRPr kumimoji="1" lang="ja-JP" altLang="en-US" b="1">
            <a:latin typeface="Meiryo UI" panose="020B0604030504040204" pitchFamily="50" charset="-128"/>
            <a:ea typeface="Meiryo UI" panose="020B0604030504040204" pitchFamily="50" charset="-128"/>
          </a:endParaRPr>
        </a:p>
      </dgm:t>
    </dgm:pt>
    <dgm:pt modelId="{CC6378E9-C185-4210-9AB9-EBF2D9D25C0C}">
      <dgm:prSet/>
      <dgm:spPr/>
      <dgm:t>
        <a:bodyPr/>
        <a:lstStyle/>
        <a:p>
          <a:r>
            <a:rPr lang="en-US" altLang="ja-JP" b="1" i="0" u="none" dirty="0">
              <a:latin typeface="Meiryo UI" panose="020B0604030504040204" pitchFamily="50" charset="-128"/>
              <a:ea typeface="Meiryo UI" panose="020B0604030504040204" pitchFamily="50" charset="-128"/>
            </a:rPr>
            <a:t>Skype</a:t>
          </a:r>
          <a:r>
            <a:rPr lang="ja-JP" altLang="en-US" b="1" i="0" u="none" dirty="0">
              <a:latin typeface="Meiryo UI" panose="020B0604030504040204" pitchFamily="50" charset="-128"/>
              <a:ea typeface="Meiryo UI" panose="020B0604030504040204" pitchFamily="50" charset="-128"/>
            </a:rPr>
            <a:t>または現地面談</a:t>
          </a:r>
          <a:endParaRPr kumimoji="1" lang="ja-JP" altLang="en-US" b="1" dirty="0">
            <a:latin typeface="Meiryo UI" panose="020B0604030504040204" pitchFamily="50" charset="-128"/>
            <a:ea typeface="Meiryo UI" panose="020B0604030504040204" pitchFamily="50" charset="-128"/>
          </a:endParaRPr>
        </a:p>
      </dgm:t>
    </dgm:pt>
    <dgm:pt modelId="{0157DB66-71FF-4027-B7D4-7E0230122A4B}" cxnId="{A94E0114-65EA-4561-9B8B-ED5A9D99994A}" type="parTrans">
      <dgm:prSet/>
      <dgm:spPr/>
      <dgm:t>
        <a:bodyPr/>
        <a:lstStyle/>
        <a:p>
          <a:endParaRPr kumimoji="1" lang="ja-JP" altLang="en-US" b="1">
            <a:latin typeface="Meiryo UI" panose="020B0604030504040204" pitchFamily="50" charset="-128"/>
            <a:ea typeface="Meiryo UI" panose="020B0604030504040204" pitchFamily="50" charset="-128"/>
          </a:endParaRPr>
        </a:p>
      </dgm:t>
    </dgm:pt>
    <dgm:pt modelId="{500CEA35-C81D-4B6E-A304-1A0B846017D5}" cxnId="{A94E0114-65EA-4561-9B8B-ED5A9D99994A}" type="sibTrans">
      <dgm:prSet/>
      <dgm:spPr/>
      <dgm:t>
        <a:bodyPr/>
        <a:lstStyle/>
        <a:p>
          <a:endParaRPr kumimoji="1" lang="ja-JP" altLang="en-US" b="1">
            <a:latin typeface="Meiryo UI" panose="020B0604030504040204" pitchFamily="50" charset="-128"/>
            <a:ea typeface="Meiryo UI" panose="020B0604030504040204" pitchFamily="50" charset="-128"/>
          </a:endParaRPr>
        </a:p>
      </dgm:t>
    </dgm:pt>
    <dgm:pt modelId="{BBB692B5-DE81-464C-8D28-DB21127A5073}">
      <dgm:prSet/>
      <dgm:spPr/>
      <dgm:t>
        <a:bodyPr/>
        <a:lstStyle/>
        <a:p>
          <a:r>
            <a:rPr lang="ja-JP" altLang="en-US" b="1" i="0" u="none" dirty="0">
              <a:latin typeface="Meiryo UI" panose="020B0604030504040204" pitchFamily="50" charset="-128"/>
              <a:ea typeface="Meiryo UI" panose="020B0604030504040204" pitchFamily="50" charset="-128"/>
            </a:rPr>
            <a:t>雇用契約締結</a:t>
          </a:r>
          <a:endParaRPr kumimoji="1" lang="ja-JP" altLang="en-US" b="1" dirty="0">
            <a:latin typeface="Meiryo UI" panose="020B0604030504040204" pitchFamily="50" charset="-128"/>
            <a:ea typeface="Meiryo UI" panose="020B0604030504040204" pitchFamily="50" charset="-128"/>
          </a:endParaRPr>
        </a:p>
      </dgm:t>
    </dgm:pt>
    <dgm:pt modelId="{6C4119D3-DEB0-432B-9A14-F15FF654760E}" cxnId="{57113D50-DA60-420E-AA03-F07FC6CDAC72}" type="parTrans">
      <dgm:prSet/>
      <dgm:spPr/>
      <dgm:t>
        <a:bodyPr/>
        <a:lstStyle/>
        <a:p>
          <a:endParaRPr kumimoji="1" lang="ja-JP" altLang="en-US" b="1">
            <a:latin typeface="Meiryo UI" panose="020B0604030504040204" pitchFamily="50" charset="-128"/>
            <a:ea typeface="Meiryo UI" panose="020B0604030504040204" pitchFamily="50" charset="-128"/>
          </a:endParaRPr>
        </a:p>
      </dgm:t>
    </dgm:pt>
    <dgm:pt modelId="{5B20261E-8082-4B0C-AA20-891F4A204C61}" cxnId="{57113D50-DA60-420E-AA03-F07FC6CDAC72}" type="sibTrans">
      <dgm:prSet/>
      <dgm:spPr/>
      <dgm:t>
        <a:bodyPr/>
        <a:lstStyle/>
        <a:p>
          <a:endParaRPr kumimoji="1" lang="ja-JP" altLang="en-US" b="1">
            <a:latin typeface="Meiryo UI" panose="020B0604030504040204" pitchFamily="50" charset="-128"/>
            <a:ea typeface="Meiryo UI" panose="020B0604030504040204" pitchFamily="50" charset="-128"/>
          </a:endParaRPr>
        </a:p>
      </dgm:t>
    </dgm:pt>
    <dgm:pt modelId="{1BB5C522-6A66-4F86-A10B-52B96A2EAABE}">
      <dgm:prSet phldrT="[テキスト]"/>
      <dgm:spPr/>
      <dgm:t>
        <a:bodyPr/>
        <a:lstStyle/>
        <a:p>
          <a:r>
            <a:rPr lang="ja-JP" altLang="en-US" b="1" i="0" u="none" dirty="0">
              <a:latin typeface="Meiryo UI" panose="020B0604030504040204" pitchFamily="50" charset="-128"/>
              <a:ea typeface="Meiryo UI" panose="020B0604030504040204" pitchFamily="50" charset="-128"/>
            </a:rPr>
            <a:t>ビザを</a:t>
          </a:r>
          <a:r>
            <a:rPr lang="ja-JP" altLang="en-US" b="1" i="0" u="none">
              <a:latin typeface="Meiryo UI" panose="020B0604030504040204" pitchFamily="50" charset="-128"/>
              <a:ea typeface="Meiryo UI" panose="020B0604030504040204" pitchFamily="50" charset="-128"/>
            </a:rPr>
            <a:t>申請＆外国人材</a:t>
          </a:r>
          <a:r>
            <a:rPr lang="ja-JP" altLang="en-US" b="1" i="0" u="none" dirty="0">
              <a:latin typeface="Meiryo UI" panose="020B0604030504040204" pitchFamily="50" charset="-128"/>
              <a:ea typeface="Meiryo UI" panose="020B0604030504040204" pitchFamily="50" charset="-128"/>
            </a:rPr>
            <a:t>来日入社 </a:t>
          </a:r>
          <a:endParaRPr kumimoji="1" lang="ja-JP" altLang="en-US" b="1" dirty="0">
            <a:latin typeface="Meiryo UI" panose="020B0604030504040204" pitchFamily="50" charset="-128"/>
            <a:ea typeface="Meiryo UI" panose="020B0604030504040204" pitchFamily="50" charset="-128"/>
          </a:endParaRPr>
        </a:p>
      </dgm:t>
    </dgm:pt>
    <dgm:pt modelId="{7D7DB500-6E5F-4201-9909-046CAD0091C3}" cxnId="{B0D64129-27B3-4B85-B6B7-4EF61F375B92}" type="parTrans">
      <dgm:prSet/>
      <dgm:spPr/>
      <dgm:t>
        <a:bodyPr/>
        <a:lstStyle/>
        <a:p>
          <a:endParaRPr kumimoji="1" lang="ja-JP" altLang="en-US" b="1">
            <a:latin typeface="Meiryo UI" panose="020B0604030504040204" pitchFamily="50" charset="-128"/>
            <a:ea typeface="Meiryo UI" panose="020B0604030504040204" pitchFamily="50" charset="-128"/>
          </a:endParaRPr>
        </a:p>
      </dgm:t>
    </dgm:pt>
    <dgm:pt modelId="{5C5E1901-4F9D-4CD2-ACB5-35DB6B57810C}" cxnId="{B0D64129-27B3-4B85-B6B7-4EF61F375B92}" type="sibTrans">
      <dgm:prSet/>
      <dgm:spPr/>
      <dgm:t>
        <a:bodyPr/>
        <a:lstStyle/>
        <a:p>
          <a:endParaRPr kumimoji="1" lang="ja-JP" altLang="en-US" b="1">
            <a:latin typeface="Meiryo UI" panose="020B0604030504040204" pitchFamily="50" charset="-128"/>
            <a:ea typeface="Meiryo UI" panose="020B0604030504040204" pitchFamily="50" charset="-128"/>
          </a:endParaRPr>
        </a:p>
      </dgm:t>
    </dgm:pt>
    <dgm:pt modelId="{8DF0F276-D615-4ECA-87E7-F32876509A84}" type="pres">
      <dgm:prSet presAssocID="{25D4CA50-E3E8-4E48-ADF9-E83CEAD58551}" presName="linearFlow" presStyleCnt="0">
        <dgm:presLayoutVars>
          <dgm:resizeHandles val="exact"/>
        </dgm:presLayoutVars>
      </dgm:prSet>
      <dgm:spPr/>
    </dgm:pt>
    <dgm:pt modelId="{B7DE54DA-0358-4C5E-BAC1-B78DBCF7E4C1}" type="pres">
      <dgm:prSet presAssocID="{B7A57424-FC4B-4C0A-9145-AB6601775029}" presName="node" presStyleLbl="node1" presStyleIdx="0" presStyleCnt="7" custScaleX="264274">
        <dgm:presLayoutVars>
          <dgm:bulletEnabled val="1"/>
        </dgm:presLayoutVars>
      </dgm:prSet>
      <dgm:spPr/>
    </dgm:pt>
    <dgm:pt modelId="{559DA69C-81E1-46B1-97EC-2E465128FA29}" type="pres">
      <dgm:prSet presAssocID="{76305CEF-ABC0-4AD9-BCC0-70037E7CACFB}" presName="sibTrans" presStyleLbl="sibTrans2D1" presStyleIdx="0" presStyleCnt="6"/>
      <dgm:spPr/>
    </dgm:pt>
    <dgm:pt modelId="{3A3FCFF0-FC1F-4A28-ACCE-96185EE1C55E}" type="pres">
      <dgm:prSet presAssocID="{76305CEF-ABC0-4AD9-BCC0-70037E7CACFB}" presName="connectorText" presStyleLbl="sibTrans2D1" presStyleIdx="0" presStyleCnt="6"/>
      <dgm:spPr/>
    </dgm:pt>
    <dgm:pt modelId="{95EB5475-14B9-48A8-8F58-FC4490589F1C}" type="pres">
      <dgm:prSet presAssocID="{588B696A-D9A9-4215-8A9C-4C0B965E47AA}" presName="node" presStyleLbl="node1" presStyleIdx="1" presStyleCnt="7" custScaleX="264274">
        <dgm:presLayoutVars>
          <dgm:bulletEnabled val="1"/>
        </dgm:presLayoutVars>
      </dgm:prSet>
      <dgm:spPr/>
    </dgm:pt>
    <dgm:pt modelId="{2E962733-1863-4E62-920B-12D1880B2DFC}" type="pres">
      <dgm:prSet presAssocID="{E5E5BE7F-A581-4DF8-9AB8-9E5A8BF83316}" presName="sibTrans" presStyleLbl="sibTrans2D1" presStyleIdx="1" presStyleCnt="6"/>
      <dgm:spPr/>
    </dgm:pt>
    <dgm:pt modelId="{22A90949-D647-476C-A34B-381BA4334820}" type="pres">
      <dgm:prSet presAssocID="{E5E5BE7F-A581-4DF8-9AB8-9E5A8BF83316}" presName="connectorText" presStyleLbl="sibTrans2D1" presStyleIdx="1" presStyleCnt="6"/>
      <dgm:spPr/>
    </dgm:pt>
    <dgm:pt modelId="{97A70DB3-154F-49E5-B480-F63A03E4CE13}" type="pres">
      <dgm:prSet presAssocID="{E2DB9B94-F544-4CFF-A202-D9AB1A0C6F1F}" presName="node" presStyleLbl="node1" presStyleIdx="2" presStyleCnt="7" custScaleX="265208">
        <dgm:presLayoutVars>
          <dgm:bulletEnabled val="1"/>
        </dgm:presLayoutVars>
      </dgm:prSet>
      <dgm:spPr/>
    </dgm:pt>
    <dgm:pt modelId="{26665E69-F003-400B-8240-D76616678203}" type="pres">
      <dgm:prSet presAssocID="{5E12AF6F-6ED4-4AEE-B405-6DD78B39D84A}" presName="sibTrans" presStyleLbl="sibTrans2D1" presStyleIdx="2" presStyleCnt="6"/>
      <dgm:spPr/>
    </dgm:pt>
    <dgm:pt modelId="{3FA3FA75-09C6-4208-B194-C0A65AABE559}" type="pres">
      <dgm:prSet presAssocID="{5E12AF6F-6ED4-4AEE-B405-6DD78B39D84A}" presName="connectorText" presStyleLbl="sibTrans2D1" presStyleIdx="2" presStyleCnt="6"/>
      <dgm:spPr/>
    </dgm:pt>
    <dgm:pt modelId="{B0A00BB1-E436-4525-BE8F-2C6E0CF068C0}" type="pres">
      <dgm:prSet presAssocID="{CC6378E9-C185-4210-9AB9-EBF2D9D25C0C}" presName="node" presStyleLbl="node1" presStyleIdx="3" presStyleCnt="7" custScaleX="264274">
        <dgm:presLayoutVars>
          <dgm:bulletEnabled val="1"/>
        </dgm:presLayoutVars>
      </dgm:prSet>
      <dgm:spPr/>
    </dgm:pt>
    <dgm:pt modelId="{E3352EA5-AEFC-4F49-890B-660DBF1B176B}" type="pres">
      <dgm:prSet presAssocID="{500CEA35-C81D-4B6E-A304-1A0B846017D5}" presName="sibTrans" presStyleLbl="sibTrans2D1" presStyleIdx="3" presStyleCnt="6"/>
      <dgm:spPr/>
    </dgm:pt>
    <dgm:pt modelId="{C525B41F-14B5-42CB-8DAC-9C9A07DF995B}" type="pres">
      <dgm:prSet presAssocID="{500CEA35-C81D-4B6E-A304-1A0B846017D5}" presName="connectorText" presStyleLbl="sibTrans2D1" presStyleIdx="3" presStyleCnt="6"/>
      <dgm:spPr/>
    </dgm:pt>
    <dgm:pt modelId="{B265886A-7072-4241-8B94-60261045BE09}" type="pres">
      <dgm:prSet presAssocID="{BBB692B5-DE81-464C-8D28-DB21127A5073}" presName="node" presStyleLbl="node1" presStyleIdx="4" presStyleCnt="7" custScaleX="262406">
        <dgm:presLayoutVars>
          <dgm:bulletEnabled val="1"/>
        </dgm:presLayoutVars>
      </dgm:prSet>
      <dgm:spPr/>
    </dgm:pt>
    <dgm:pt modelId="{1D3C60D4-9C52-49EC-9054-2667BCFFD170}" type="pres">
      <dgm:prSet presAssocID="{5B20261E-8082-4B0C-AA20-891F4A204C61}" presName="sibTrans" presStyleLbl="sibTrans2D1" presStyleIdx="4" presStyleCnt="6"/>
      <dgm:spPr/>
    </dgm:pt>
    <dgm:pt modelId="{F400DFE9-4B9C-4592-9577-2A50F1851A20}" type="pres">
      <dgm:prSet presAssocID="{5B20261E-8082-4B0C-AA20-891F4A204C61}" presName="connectorText" presStyleLbl="sibTrans2D1" presStyleIdx="4" presStyleCnt="6"/>
      <dgm:spPr/>
    </dgm:pt>
    <dgm:pt modelId="{378627BD-61C1-441C-BC96-8A08CADCBA96}" type="pres">
      <dgm:prSet presAssocID="{D9AC5D1A-7958-4571-93DD-3EDE057F3A1B}" presName="node" presStyleLbl="node1" presStyleIdx="5" presStyleCnt="7" custScaleX="261472">
        <dgm:presLayoutVars>
          <dgm:bulletEnabled val="1"/>
        </dgm:presLayoutVars>
      </dgm:prSet>
      <dgm:spPr/>
    </dgm:pt>
    <dgm:pt modelId="{FFCB83F7-6FFF-439D-9A1F-E99449753192}" type="pres">
      <dgm:prSet presAssocID="{CB38783A-9FD7-4F8D-AD5C-BE9B094128E4}" presName="sibTrans" presStyleLbl="sibTrans2D1" presStyleIdx="5" presStyleCnt="6"/>
      <dgm:spPr/>
    </dgm:pt>
    <dgm:pt modelId="{61080B28-DF02-44B6-B022-B2A55F96E539}" type="pres">
      <dgm:prSet presAssocID="{CB38783A-9FD7-4F8D-AD5C-BE9B094128E4}" presName="connectorText" presStyleLbl="sibTrans2D1" presStyleIdx="5" presStyleCnt="6"/>
      <dgm:spPr/>
    </dgm:pt>
    <dgm:pt modelId="{F47F220F-05FE-4E33-8E3D-E9615948A14F}" type="pres">
      <dgm:prSet presAssocID="{1BB5C522-6A66-4F86-A10B-52B96A2EAABE}" presName="node" presStyleLbl="node1" presStyleIdx="6" presStyleCnt="7" custScaleX="261041">
        <dgm:presLayoutVars>
          <dgm:bulletEnabled val="1"/>
        </dgm:presLayoutVars>
      </dgm:prSet>
      <dgm:spPr/>
    </dgm:pt>
  </dgm:ptLst>
  <dgm:cxnLst>
    <dgm:cxn modelId="{7B3DA106-D082-46B3-98E2-DC752C161C75}" type="presOf" srcId="{CB38783A-9FD7-4F8D-AD5C-BE9B094128E4}" destId="{61080B28-DF02-44B6-B022-B2A55F96E539}" srcOrd="1" destOrd="0" presId="urn:microsoft.com/office/officeart/2005/8/layout/process2"/>
    <dgm:cxn modelId="{82C22C0E-667A-4CC7-8EB8-47A7AFACDD11}" type="presOf" srcId="{25D4CA50-E3E8-4E48-ADF9-E83CEAD58551}" destId="{8DF0F276-D615-4ECA-87E7-F32876509A84}" srcOrd="0" destOrd="0" presId="urn:microsoft.com/office/officeart/2005/8/layout/process2"/>
    <dgm:cxn modelId="{A94E0114-65EA-4561-9B8B-ED5A9D99994A}" srcId="{25D4CA50-E3E8-4E48-ADF9-E83CEAD58551}" destId="{CC6378E9-C185-4210-9AB9-EBF2D9D25C0C}" srcOrd="3" destOrd="0" parTransId="{0157DB66-71FF-4027-B7D4-7E0230122A4B}" sibTransId="{500CEA35-C81D-4B6E-A304-1A0B846017D5}"/>
    <dgm:cxn modelId="{13B44219-17CE-4AE2-932A-4DF93A29F660}" type="presOf" srcId="{500CEA35-C81D-4B6E-A304-1A0B846017D5}" destId="{C525B41F-14B5-42CB-8DAC-9C9A07DF995B}" srcOrd="1" destOrd="0" presId="urn:microsoft.com/office/officeart/2005/8/layout/process2"/>
    <dgm:cxn modelId="{BB25CD1C-64DA-4150-A83B-837E15839902}" type="presOf" srcId="{BBB692B5-DE81-464C-8D28-DB21127A5073}" destId="{B265886A-7072-4241-8B94-60261045BE09}" srcOrd="0" destOrd="0" presId="urn:microsoft.com/office/officeart/2005/8/layout/process2"/>
    <dgm:cxn modelId="{E2912A21-6782-47F7-B5CA-C0679B34E055}" srcId="{25D4CA50-E3E8-4E48-ADF9-E83CEAD58551}" destId="{D9AC5D1A-7958-4571-93DD-3EDE057F3A1B}" srcOrd="5" destOrd="0" parTransId="{73D5A4E3-68A4-4ACB-8E89-48AC14D72F28}" sibTransId="{CB38783A-9FD7-4F8D-AD5C-BE9B094128E4}"/>
    <dgm:cxn modelId="{B0D64129-27B3-4B85-B6B7-4EF61F375B92}" srcId="{25D4CA50-E3E8-4E48-ADF9-E83CEAD58551}" destId="{1BB5C522-6A66-4F86-A10B-52B96A2EAABE}" srcOrd="6" destOrd="0" parTransId="{7D7DB500-6E5F-4201-9909-046CAD0091C3}" sibTransId="{5C5E1901-4F9D-4CD2-ACB5-35DB6B57810C}"/>
    <dgm:cxn modelId="{3F6CD029-B484-4369-B0A9-6A4E922E4F0F}" srcId="{25D4CA50-E3E8-4E48-ADF9-E83CEAD58551}" destId="{588B696A-D9A9-4215-8A9C-4C0B965E47AA}" srcOrd="1" destOrd="0" parTransId="{05039B63-6A57-4C28-B0CD-B652EDCBC17D}" sibTransId="{E5E5BE7F-A581-4DF8-9AB8-9E5A8BF83316}"/>
    <dgm:cxn modelId="{0C470E3A-F45C-4B7D-AD8B-3011947C9162}" type="presOf" srcId="{588B696A-D9A9-4215-8A9C-4C0B965E47AA}" destId="{95EB5475-14B9-48A8-8F58-FC4490589F1C}" srcOrd="0" destOrd="0" presId="urn:microsoft.com/office/officeart/2005/8/layout/process2"/>
    <dgm:cxn modelId="{5418913E-F9E9-40D9-BB15-833E89C8521F}" type="presOf" srcId="{CC6378E9-C185-4210-9AB9-EBF2D9D25C0C}" destId="{B0A00BB1-E436-4525-BE8F-2C6E0CF068C0}" srcOrd="0" destOrd="0" presId="urn:microsoft.com/office/officeart/2005/8/layout/process2"/>
    <dgm:cxn modelId="{F7682D42-24A2-4673-8220-36763D9E1563}" type="presOf" srcId="{76305CEF-ABC0-4AD9-BCC0-70037E7CACFB}" destId="{559DA69C-81E1-46B1-97EC-2E465128FA29}" srcOrd="0" destOrd="0" presId="urn:microsoft.com/office/officeart/2005/8/layout/process2"/>
    <dgm:cxn modelId="{57113D50-DA60-420E-AA03-F07FC6CDAC72}" srcId="{25D4CA50-E3E8-4E48-ADF9-E83CEAD58551}" destId="{BBB692B5-DE81-464C-8D28-DB21127A5073}" srcOrd="4" destOrd="0" parTransId="{6C4119D3-DEB0-432B-9A14-F15FF654760E}" sibTransId="{5B20261E-8082-4B0C-AA20-891F4A204C61}"/>
    <dgm:cxn modelId="{A34F1B5B-66E6-47D7-9F06-B9ABF2A82F77}" type="presOf" srcId="{E2DB9B94-F544-4CFF-A202-D9AB1A0C6F1F}" destId="{97A70DB3-154F-49E5-B480-F63A03E4CE13}" srcOrd="0" destOrd="0" presId="urn:microsoft.com/office/officeart/2005/8/layout/process2"/>
    <dgm:cxn modelId="{696CA560-BCFB-40DA-BEED-54AAA42792D6}" type="presOf" srcId="{CB38783A-9FD7-4F8D-AD5C-BE9B094128E4}" destId="{FFCB83F7-6FFF-439D-9A1F-E99449753192}" srcOrd="0" destOrd="0" presId="urn:microsoft.com/office/officeart/2005/8/layout/process2"/>
    <dgm:cxn modelId="{32308962-D508-42E2-A16D-F400B8F07718}" type="presOf" srcId="{E5E5BE7F-A581-4DF8-9AB8-9E5A8BF83316}" destId="{22A90949-D647-476C-A34B-381BA4334820}" srcOrd="1" destOrd="0" presId="urn:microsoft.com/office/officeart/2005/8/layout/process2"/>
    <dgm:cxn modelId="{90CBEB71-4A5B-4B37-95DD-6A7BDC9DCA51}" type="presOf" srcId="{E5E5BE7F-A581-4DF8-9AB8-9E5A8BF83316}" destId="{2E962733-1863-4E62-920B-12D1880B2DFC}" srcOrd="0" destOrd="0" presId="urn:microsoft.com/office/officeart/2005/8/layout/process2"/>
    <dgm:cxn modelId="{41B07E73-F35F-4A57-A929-DB5D7C5BBFE6}" type="presOf" srcId="{D9AC5D1A-7958-4571-93DD-3EDE057F3A1B}" destId="{378627BD-61C1-441C-BC96-8A08CADCBA96}" srcOrd="0" destOrd="0" presId="urn:microsoft.com/office/officeart/2005/8/layout/process2"/>
    <dgm:cxn modelId="{E53AB886-07BD-4D5F-972A-9D1AB672407C}" type="presOf" srcId="{5B20261E-8082-4B0C-AA20-891F4A204C61}" destId="{F400DFE9-4B9C-4592-9577-2A50F1851A20}" srcOrd="1" destOrd="0" presId="urn:microsoft.com/office/officeart/2005/8/layout/process2"/>
    <dgm:cxn modelId="{30D48A9B-18DA-422A-9C06-1B593F1EAF0C}" srcId="{25D4CA50-E3E8-4E48-ADF9-E83CEAD58551}" destId="{B7A57424-FC4B-4C0A-9145-AB6601775029}" srcOrd="0" destOrd="0" parTransId="{5126D804-64DC-4A86-B103-B36D5C4A1FC7}" sibTransId="{76305CEF-ABC0-4AD9-BCC0-70037E7CACFB}"/>
    <dgm:cxn modelId="{543F20A4-7BE2-496D-A3AB-A7AE859283D7}" type="presOf" srcId="{1BB5C522-6A66-4F86-A10B-52B96A2EAABE}" destId="{F47F220F-05FE-4E33-8E3D-E9615948A14F}" srcOrd="0" destOrd="0" presId="urn:microsoft.com/office/officeart/2005/8/layout/process2"/>
    <dgm:cxn modelId="{3B48E0C9-52AB-455B-B511-A1101A74E7D7}" type="presOf" srcId="{76305CEF-ABC0-4AD9-BCC0-70037E7CACFB}" destId="{3A3FCFF0-FC1F-4A28-ACCE-96185EE1C55E}" srcOrd="1" destOrd="0" presId="urn:microsoft.com/office/officeart/2005/8/layout/process2"/>
    <dgm:cxn modelId="{95166ACC-4EF9-4C01-A2AC-8B3B4B1508E1}" type="presOf" srcId="{B7A57424-FC4B-4C0A-9145-AB6601775029}" destId="{B7DE54DA-0358-4C5E-BAC1-B78DBCF7E4C1}" srcOrd="0" destOrd="0" presId="urn:microsoft.com/office/officeart/2005/8/layout/process2"/>
    <dgm:cxn modelId="{EE0F39CE-D93D-4902-B300-079C268C8BF7}" type="presOf" srcId="{5E12AF6F-6ED4-4AEE-B405-6DD78B39D84A}" destId="{3FA3FA75-09C6-4208-B194-C0A65AABE559}" srcOrd="1" destOrd="0" presId="urn:microsoft.com/office/officeart/2005/8/layout/process2"/>
    <dgm:cxn modelId="{8D2290E3-948A-4D5D-A2D9-C54461486680}" type="presOf" srcId="{500CEA35-C81D-4B6E-A304-1A0B846017D5}" destId="{E3352EA5-AEFC-4F49-890B-660DBF1B176B}" srcOrd="0" destOrd="0" presId="urn:microsoft.com/office/officeart/2005/8/layout/process2"/>
    <dgm:cxn modelId="{6C190BEC-E0F5-4E74-A11C-27672C8836E1}" srcId="{25D4CA50-E3E8-4E48-ADF9-E83CEAD58551}" destId="{E2DB9B94-F544-4CFF-A202-D9AB1A0C6F1F}" srcOrd="2" destOrd="0" parTransId="{1A90B52A-3EB8-4E77-B612-B62A02D0C375}" sibTransId="{5E12AF6F-6ED4-4AEE-B405-6DD78B39D84A}"/>
    <dgm:cxn modelId="{7E6523EF-ADA7-44D0-93D1-F2B0AE8070E0}" type="presOf" srcId="{5B20261E-8082-4B0C-AA20-891F4A204C61}" destId="{1D3C60D4-9C52-49EC-9054-2667BCFFD170}" srcOrd="0" destOrd="0" presId="urn:microsoft.com/office/officeart/2005/8/layout/process2"/>
    <dgm:cxn modelId="{8CB4B7F0-D32A-4FA0-9FF5-C0A90174C20E}" type="presOf" srcId="{5E12AF6F-6ED4-4AEE-B405-6DD78B39D84A}" destId="{26665E69-F003-400B-8240-D76616678203}" srcOrd="0" destOrd="0" presId="urn:microsoft.com/office/officeart/2005/8/layout/process2"/>
    <dgm:cxn modelId="{16302E48-8BBA-4851-942C-04D781B2FD08}" type="presParOf" srcId="{8DF0F276-D615-4ECA-87E7-F32876509A84}" destId="{B7DE54DA-0358-4C5E-BAC1-B78DBCF7E4C1}" srcOrd="0" destOrd="0" presId="urn:microsoft.com/office/officeart/2005/8/layout/process2"/>
    <dgm:cxn modelId="{212DF20D-65E4-4B1A-A3A7-ED33A30E78D2}" type="presParOf" srcId="{8DF0F276-D615-4ECA-87E7-F32876509A84}" destId="{559DA69C-81E1-46B1-97EC-2E465128FA29}" srcOrd="1" destOrd="0" presId="urn:microsoft.com/office/officeart/2005/8/layout/process2"/>
    <dgm:cxn modelId="{D462DDD3-5A4B-473D-B5FF-C4E6695E6161}" type="presParOf" srcId="{559DA69C-81E1-46B1-97EC-2E465128FA29}" destId="{3A3FCFF0-FC1F-4A28-ACCE-96185EE1C55E}" srcOrd="0" destOrd="0" presId="urn:microsoft.com/office/officeart/2005/8/layout/process2"/>
    <dgm:cxn modelId="{66B085F8-A7D1-4C5F-AE66-D90B05CACBC5}" type="presParOf" srcId="{8DF0F276-D615-4ECA-87E7-F32876509A84}" destId="{95EB5475-14B9-48A8-8F58-FC4490589F1C}" srcOrd="2" destOrd="0" presId="urn:microsoft.com/office/officeart/2005/8/layout/process2"/>
    <dgm:cxn modelId="{1944D161-93FF-4908-AFD0-0BE8C461BC6B}" type="presParOf" srcId="{8DF0F276-D615-4ECA-87E7-F32876509A84}" destId="{2E962733-1863-4E62-920B-12D1880B2DFC}" srcOrd="3" destOrd="0" presId="urn:microsoft.com/office/officeart/2005/8/layout/process2"/>
    <dgm:cxn modelId="{8EDB86B1-BBA3-4424-85D6-FDC0DC4C29E3}" type="presParOf" srcId="{2E962733-1863-4E62-920B-12D1880B2DFC}" destId="{22A90949-D647-476C-A34B-381BA4334820}" srcOrd="0" destOrd="0" presId="urn:microsoft.com/office/officeart/2005/8/layout/process2"/>
    <dgm:cxn modelId="{AC01D343-E9FA-48A1-B8C2-804E9A50E3DF}" type="presParOf" srcId="{8DF0F276-D615-4ECA-87E7-F32876509A84}" destId="{97A70DB3-154F-49E5-B480-F63A03E4CE13}" srcOrd="4" destOrd="0" presId="urn:microsoft.com/office/officeart/2005/8/layout/process2"/>
    <dgm:cxn modelId="{79A5E439-111B-484B-8336-D1B8177D2CEE}" type="presParOf" srcId="{8DF0F276-D615-4ECA-87E7-F32876509A84}" destId="{26665E69-F003-400B-8240-D76616678203}" srcOrd="5" destOrd="0" presId="urn:microsoft.com/office/officeart/2005/8/layout/process2"/>
    <dgm:cxn modelId="{3E0008F7-EFD9-4A02-B4E7-12C55BD173E5}" type="presParOf" srcId="{26665E69-F003-400B-8240-D76616678203}" destId="{3FA3FA75-09C6-4208-B194-C0A65AABE559}" srcOrd="0" destOrd="0" presId="urn:microsoft.com/office/officeart/2005/8/layout/process2"/>
    <dgm:cxn modelId="{1B8EEA99-BA38-42CD-9E2D-D4B2674D8849}" type="presParOf" srcId="{8DF0F276-D615-4ECA-87E7-F32876509A84}" destId="{B0A00BB1-E436-4525-BE8F-2C6E0CF068C0}" srcOrd="6" destOrd="0" presId="urn:microsoft.com/office/officeart/2005/8/layout/process2"/>
    <dgm:cxn modelId="{4DC4D5C0-7C27-4B5D-BCBA-B7401DE5CB18}" type="presParOf" srcId="{8DF0F276-D615-4ECA-87E7-F32876509A84}" destId="{E3352EA5-AEFC-4F49-890B-660DBF1B176B}" srcOrd="7" destOrd="0" presId="urn:microsoft.com/office/officeart/2005/8/layout/process2"/>
    <dgm:cxn modelId="{A801FD2F-18A3-4E57-8C32-C93E92FC8AD0}" type="presParOf" srcId="{E3352EA5-AEFC-4F49-890B-660DBF1B176B}" destId="{C525B41F-14B5-42CB-8DAC-9C9A07DF995B}" srcOrd="0" destOrd="0" presId="urn:microsoft.com/office/officeart/2005/8/layout/process2"/>
    <dgm:cxn modelId="{3CF2B39F-FC80-447B-952D-8B52609A83D2}" type="presParOf" srcId="{8DF0F276-D615-4ECA-87E7-F32876509A84}" destId="{B265886A-7072-4241-8B94-60261045BE09}" srcOrd="8" destOrd="0" presId="urn:microsoft.com/office/officeart/2005/8/layout/process2"/>
    <dgm:cxn modelId="{BE5A6A7F-B9A8-41EE-8409-0588853AEA3D}" type="presParOf" srcId="{8DF0F276-D615-4ECA-87E7-F32876509A84}" destId="{1D3C60D4-9C52-49EC-9054-2667BCFFD170}" srcOrd="9" destOrd="0" presId="urn:microsoft.com/office/officeart/2005/8/layout/process2"/>
    <dgm:cxn modelId="{336D4A89-3EC6-444E-9881-7170224DEFAC}" type="presParOf" srcId="{1D3C60D4-9C52-49EC-9054-2667BCFFD170}" destId="{F400DFE9-4B9C-4592-9577-2A50F1851A20}" srcOrd="0" destOrd="0" presId="urn:microsoft.com/office/officeart/2005/8/layout/process2"/>
    <dgm:cxn modelId="{A61E1796-2931-4BED-9E63-1D98271E00A0}" type="presParOf" srcId="{8DF0F276-D615-4ECA-87E7-F32876509A84}" destId="{378627BD-61C1-441C-BC96-8A08CADCBA96}" srcOrd="10" destOrd="0" presId="urn:microsoft.com/office/officeart/2005/8/layout/process2"/>
    <dgm:cxn modelId="{4F16CD0B-834A-458D-89D0-B2D1218F3984}" type="presParOf" srcId="{8DF0F276-D615-4ECA-87E7-F32876509A84}" destId="{FFCB83F7-6FFF-439D-9A1F-E99449753192}" srcOrd="11" destOrd="0" presId="urn:microsoft.com/office/officeart/2005/8/layout/process2"/>
    <dgm:cxn modelId="{CA4A2131-468D-48DB-8085-597419061246}" type="presParOf" srcId="{FFCB83F7-6FFF-439D-9A1F-E99449753192}" destId="{61080B28-DF02-44B6-B022-B2A55F96E539}" srcOrd="0" destOrd="0" presId="urn:microsoft.com/office/officeart/2005/8/layout/process2"/>
    <dgm:cxn modelId="{AE6A62F3-3D2E-4CD8-9E31-44864DC38264}" type="presParOf" srcId="{8DF0F276-D615-4ECA-87E7-F32876509A84}" destId="{F47F220F-05FE-4E33-8E3D-E9615948A14F}" srcOrd="12" destOrd="0" presId="urn:microsoft.com/office/officeart/2005/8/layout/process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DFCCD9-3089-41C0-8D6F-93326130213E}">
      <dsp:nvSpPr>
        <dsp:cNvPr id="0" name=""/>
        <dsp:cNvSpPr/>
      </dsp:nvSpPr>
      <dsp:spPr>
        <a:xfrm rot="5400000">
          <a:off x="1834894" y="952338"/>
          <a:ext cx="639312" cy="1063802"/>
        </a:xfrm>
        <a:prstGeom prst="corner">
          <a:avLst>
            <a:gd name="adj1" fmla="val 16120"/>
            <a:gd name="adj2" fmla="val 161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9C9185-34A6-4FE7-869E-EA7EBB068C7D}">
      <dsp:nvSpPr>
        <dsp:cNvPr id="0" name=""/>
        <dsp:cNvSpPr/>
      </dsp:nvSpPr>
      <dsp:spPr>
        <a:xfrm>
          <a:off x="1728177" y="1270186"/>
          <a:ext cx="960406" cy="8418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kumimoji="1" lang="ja-JP" altLang="en-US" sz="2000" kern="1200" dirty="0"/>
            <a:t>１年目</a:t>
          </a:r>
          <a:endParaRPr kumimoji="1" lang="en-US" altLang="ja-JP" sz="2000" kern="1200" dirty="0"/>
        </a:p>
        <a:p>
          <a:pPr marL="0" lvl="0" indent="0" algn="l" defTabSz="889000">
            <a:lnSpc>
              <a:spcPct val="90000"/>
            </a:lnSpc>
            <a:spcBef>
              <a:spcPct val="0"/>
            </a:spcBef>
            <a:spcAft>
              <a:spcPct val="35000"/>
            </a:spcAft>
            <a:buNone/>
          </a:pPr>
          <a:endParaRPr kumimoji="1" lang="ja-JP" altLang="en-US" sz="1200" kern="1200" dirty="0"/>
        </a:p>
      </dsp:txBody>
      <dsp:txXfrm>
        <a:off x="1728177" y="1270186"/>
        <a:ext cx="960406" cy="841852"/>
      </dsp:txXfrm>
    </dsp:sp>
    <dsp:sp modelId="{05AA3541-7EA6-4DA0-9B04-6E16F473BCF7}">
      <dsp:nvSpPr>
        <dsp:cNvPr id="0" name=""/>
        <dsp:cNvSpPr/>
      </dsp:nvSpPr>
      <dsp:spPr>
        <a:xfrm>
          <a:off x="2507374" y="874020"/>
          <a:ext cx="181208" cy="181208"/>
        </a:xfrm>
        <a:prstGeom prst="triangle">
          <a:avLst>
            <a:gd name="adj" fmla="val 100000"/>
          </a:avLst>
        </a:prstGeom>
        <a:solidFill>
          <a:schemeClr val="accent4">
            <a:hueOff val="599782"/>
            <a:satOff val="-55"/>
            <a:lumOff val="172"/>
            <a:alphaOff val="0"/>
          </a:schemeClr>
        </a:solidFill>
        <a:ln w="12700" cap="flat" cmpd="sng" algn="ctr">
          <a:solidFill>
            <a:schemeClr val="accent4">
              <a:hueOff val="599782"/>
              <a:satOff val="-55"/>
              <a:lumOff val="17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395935-C377-43DA-8A1A-E8845368991D}">
      <dsp:nvSpPr>
        <dsp:cNvPr id="0" name=""/>
        <dsp:cNvSpPr/>
      </dsp:nvSpPr>
      <dsp:spPr>
        <a:xfrm rot="5400000">
          <a:off x="3010619" y="661404"/>
          <a:ext cx="639312" cy="1063802"/>
        </a:xfrm>
        <a:prstGeom prst="corner">
          <a:avLst>
            <a:gd name="adj1" fmla="val 16120"/>
            <a:gd name="adj2" fmla="val 16110"/>
          </a:avLst>
        </a:prstGeom>
        <a:solidFill>
          <a:schemeClr val="accent4">
            <a:hueOff val="1199563"/>
            <a:satOff val="-110"/>
            <a:lumOff val="343"/>
            <a:alphaOff val="0"/>
          </a:schemeClr>
        </a:solidFill>
        <a:ln w="12700" cap="flat" cmpd="sng" algn="ctr">
          <a:solidFill>
            <a:schemeClr val="accent4">
              <a:hueOff val="1199563"/>
              <a:satOff val="-110"/>
              <a:lumOff val="34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87E0AD-9384-4D89-B431-EB6B499EFE02}">
      <dsp:nvSpPr>
        <dsp:cNvPr id="0" name=""/>
        <dsp:cNvSpPr/>
      </dsp:nvSpPr>
      <dsp:spPr>
        <a:xfrm>
          <a:off x="2903902" y="979252"/>
          <a:ext cx="960406" cy="8418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kumimoji="1" lang="ja-JP" altLang="en-US" sz="2000" kern="1200" dirty="0"/>
            <a:t>２年目</a:t>
          </a:r>
        </a:p>
      </dsp:txBody>
      <dsp:txXfrm>
        <a:off x="2903902" y="979252"/>
        <a:ext cx="960406" cy="841852"/>
      </dsp:txXfrm>
    </dsp:sp>
    <dsp:sp modelId="{2CB6864F-97D8-4478-89C5-2156066AA184}">
      <dsp:nvSpPr>
        <dsp:cNvPr id="0" name=""/>
        <dsp:cNvSpPr/>
      </dsp:nvSpPr>
      <dsp:spPr>
        <a:xfrm>
          <a:off x="3683100" y="583086"/>
          <a:ext cx="181208" cy="181208"/>
        </a:xfrm>
        <a:prstGeom prst="triangle">
          <a:avLst>
            <a:gd name="adj" fmla="val 100000"/>
          </a:avLst>
        </a:prstGeom>
        <a:solidFill>
          <a:schemeClr val="accent4">
            <a:hueOff val="1799345"/>
            <a:satOff val="-165"/>
            <a:lumOff val="515"/>
            <a:alphaOff val="0"/>
          </a:schemeClr>
        </a:solidFill>
        <a:ln w="12700" cap="flat" cmpd="sng" algn="ctr">
          <a:solidFill>
            <a:schemeClr val="accent4">
              <a:hueOff val="1799345"/>
              <a:satOff val="-165"/>
              <a:lumOff val="51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20697F-5314-4642-8941-297B40B97FCF}">
      <dsp:nvSpPr>
        <dsp:cNvPr id="0" name=""/>
        <dsp:cNvSpPr/>
      </dsp:nvSpPr>
      <dsp:spPr>
        <a:xfrm rot="5400000">
          <a:off x="4186344" y="370470"/>
          <a:ext cx="639312" cy="1063802"/>
        </a:xfrm>
        <a:prstGeom prst="corner">
          <a:avLst>
            <a:gd name="adj1" fmla="val 16120"/>
            <a:gd name="adj2" fmla="val 16110"/>
          </a:avLst>
        </a:prstGeom>
        <a:solidFill>
          <a:schemeClr val="accent4">
            <a:hueOff val="2399126"/>
            <a:satOff val="-220"/>
            <a:lumOff val="686"/>
            <a:alphaOff val="0"/>
          </a:schemeClr>
        </a:solidFill>
        <a:ln w="12700" cap="flat" cmpd="sng" algn="ctr">
          <a:solidFill>
            <a:schemeClr val="accent4">
              <a:hueOff val="2399126"/>
              <a:satOff val="-220"/>
              <a:lumOff val="68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1CF3CB-395B-4E84-8FFC-28D776DFF157}">
      <dsp:nvSpPr>
        <dsp:cNvPr id="0" name=""/>
        <dsp:cNvSpPr/>
      </dsp:nvSpPr>
      <dsp:spPr>
        <a:xfrm>
          <a:off x="4079627" y="688317"/>
          <a:ext cx="960406" cy="8418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kumimoji="1" lang="ja-JP" altLang="en-US" sz="2000" kern="1200" dirty="0"/>
            <a:t>３年目</a:t>
          </a:r>
          <a:endParaRPr kumimoji="1" lang="en-US" altLang="ja-JP" sz="2000" kern="1200" dirty="0"/>
        </a:p>
        <a:p>
          <a:pPr marL="0" lvl="0" indent="0" algn="l" defTabSz="889000">
            <a:lnSpc>
              <a:spcPct val="90000"/>
            </a:lnSpc>
            <a:spcBef>
              <a:spcPct val="0"/>
            </a:spcBef>
            <a:spcAft>
              <a:spcPct val="35000"/>
            </a:spcAft>
            <a:buNone/>
          </a:pPr>
          <a:endParaRPr kumimoji="1" lang="en-US" altLang="ja-JP" sz="1200" kern="1200" dirty="0"/>
        </a:p>
        <a:p>
          <a:pPr marL="0" lvl="0" indent="0" algn="l" defTabSz="889000">
            <a:lnSpc>
              <a:spcPct val="90000"/>
            </a:lnSpc>
            <a:spcBef>
              <a:spcPct val="0"/>
            </a:spcBef>
            <a:spcAft>
              <a:spcPct val="35000"/>
            </a:spcAft>
            <a:buNone/>
          </a:pPr>
          <a:endParaRPr kumimoji="1" lang="en-US" altLang="ja-JP" sz="1200" kern="1200" dirty="0"/>
        </a:p>
        <a:p>
          <a:pPr marL="0" lvl="0" indent="0" algn="l" defTabSz="889000">
            <a:lnSpc>
              <a:spcPct val="90000"/>
            </a:lnSpc>
            <a:spcBef>
              <a:spcPct val="0"/>
            </a:spcBef>
            <a:spcAft>
              <a:spcPct val="35000"/>
            </a:spcAft>
            <a:buNone/>
          </a:pPr>
          <a:endParaRPr kumimoji="1" lang="ja-JP" altLang="en-US" sz="1200" kern="1200" dirty="0"/>
        </a:p>
      </dsp:txBody>
      <dsp:txXfrm>
        <a:off x="4079627" y="688317"/>
        <a:ext cx="960406" cy="841852"/>
      </dsp:txXfrm>
    </dsp:sp>
    <dsp:sp modelId="{0E94E6A5-9317-459D-8418-8FA6E9190F12}">
      <dsp:nvSpPr>
        <dsp:cNvPr id="0" name=""/>
        <dsp:cNvSpPr/>
      </dsp:nvSpPr>
      <dsp:spPr>
        <a:xfrm>
          <a:off x="4858825" y="292151"/>
          <a:ext cx="181208" cy="181208"/>
        </a:xfrm>
        <a:prstGeom prst="triangle">
          <a:avLst>
            <a:gd name="adj" fmla="val 100000"/>
          </a:avLst>
        </a:prstGeom>
        <a:solidFill>
          <a:schemeClr val="accent4">
            <a:hueOff val="2998908"/>
            <a:satOff val="-275"/>
            <a:lumOff val="858"/>
            <a:alphaOff val="0"/>
          </a:schemeClr>
        </a:solidFill>
        <a:ln w="12700" cap="flat" cmpd="sng" algn="ctr">
          <a:solidFill>
            <a:schemeClr val="accent4">
              <a:hueOff val="2998908"/>
              <a:satOff val="-275"/>
              <a:lumOff val="85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9302BC-7326-41AE-8227-A7F31314A6E7}">
      <dsp:nvSpPr>
        <dsp:cNvPr id="0" name=""/>
        <dsp:cNvSpPr/>
      </dsp:nvSpPr>
      <dsp:spPr>
        <a:xfrm rot="5400000">
          <a:off x="5362069" y="79535"/>
          <a:ext cx="639312" cy="1063802"/>
        </a:xfrm>
        <a:prstGeom prst="corner">
          <a:avLst>
            <a:gd name="adj1" fmla="val 16120"/>
            <a:gd name="adj2" fmla="val 16110"/>
          </a:avLst>
        </a:prstGeom>
        <a:solidFill>
          <a:schemeClr val="accent4">
            <a:hueOff val="3598689"/>
            <a:satOff val="-330"/>
            <a:lumOff val="1030"/>
            <a:alphaOff val="0"/>
          </a:schemeClr>
        </a:solidFill>
        <a:ln w="12700" cap="flat" cmpd="sng" algn="ctr">
          <a:solidFill>
            <a:schemeClr val="accent4">
              <a:hueOff val="3598689"/>
              <a:satOff val="-330"/>
              <a:lumOff val="103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A4913D-E121-4939-87F3-2429574D4898}">
      <dsp:nvSpPr>
        <dsp:cNvPr id="0" name=""/>
        <dsp:cNvSpPr/>
      </dsp:nvSpPr>
      <dsp:spPr>
        <a:xfrm>
          <a:off x="5255352" y="397383"/>
          <a:ext cx="960406" cy="8418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kumimoji="1" lang="ja-JP" altLang="en-US" sz="2000" kern="1200" dirty="0"/>
            <a:t>４年目</a:t>
          </a:r>
          <a:endParaRPr kumimoji="1" lang="en-US" altLang="ja-JP" sz="2000" kern="1200" dirty="0"/>
        </a:p>
        <a:p>
          <a:pPr marL="0" lvl="0" indent="0" algn="l" defTabSz="889000">
            <a:lnSpc>
              <a:spcPct val="90000"/>
            </a:lnSpc>
            <a:spcBef>
              <a:spcPct val="0"/>
            </a:spcBef>
            <a:spcAft>
              <a:spcPct val="35000"/>
            </a:spcAft>
            <a:buNone/>
          </a:pPr>
          <a:endParaRPr kumimoji="1" lang="ja-JP" altLang="en-US" sz="2300" kern="1200" dirty="0"/>
        </a:p>
      </dsp:txBody>
      <dsp:txXfrm>
        <a:off x="5255352" y="397383"/>
        <a:ext cx="960406" cy="841852"/>
      </dsp:txXfrm>
    </dsp:sp>
    <dsp:sp modelId="{7270D540-8E29-48EE-A81C-D0A549947FB2}">
      <dsp:nvSpPr>
        <dsp:cNvPr id="0" name=""/>
        <dsp:cNvSpPr/>
      </dsp:nvSpPr>
      <dsp:spPr>
        <a:xfrm>
          <a:off x="6034550" y="1217"/>
          <a:ext cx="181208" cy="181208"/>
        </a:xfrm>
        <a:prstGeom prst="triangle">
          <a:avLst>
            <a:gd name="adj" fmla="val 100000"/>
          </a:avLst>
        </a:prstGeom>
        <a:solidFill>
          <a:schemeClr val="accent4">
            <a:hueOff val="4198471"/>
            <a:satOff val="-385"/>
            <a:lumOff val="1201"/>
            <a:alphaOff val="0"/>
          </a:schemeClr>
        </a:solidFill>
        <a:ln w="12700" cap="flat" cmpd="sng" algn="ctr">
          <a:solidFill>
            <a:schemeClr val="accent4">
              <a:hueOff val="4198471"/>
              <a:satOff val="-385"/>
              <a:lumOff val="120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EAA3C0-9DA9-43B4-BE5A-8AE210034F13}">
      <dsp:nvSpPr>
        <dsp:cNvPr id="0" name=""/>
        <dsp:cNvSpPr/>
      </dsp:nvSpPr>
      <dsp:spPr>
        <a:xfrm rot="5400000">
          <a:off x="6562070" y="-227803"/>
          <a:ext cx="639312" cy="1063802"/>
        </a:xfrm>
        <a:prstGeom prst="corner">
          <a:avLst>
            <a:gd name="adj1" fmla="val 16120"/>
            <a:gd name="adj2" fmla="val 16110"/>
          </a:avLst>
        </a:prstGeom>
        <a:solidFill>
          <a:schemeClr val="accent4">
            <a:hueOff val="4798252"/>
            <a:satOff val="-440"/>
            <a:lumOff val="1373"/>
            <a:alphaOff val="0"/>
          </a:schemeClr>
        </a:solidFill>
        <a:ln w="12700" cap="flat" cmpd="sng" algn="ctr">
          <a:solidFill>
            <a:schemeClr val="accent4">
              <a:hueOff val="4798252"/>
              <a:satOff val="-440"/>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0828FB-08F1-4902-8018-2DA80E51C377}">
      <dsp:nvSpPr>
        <dsp:cNvPr id="0" name=""/>
        <dsp:cNvSpPr/>
      </dsp:nvSpPr>
      <dsp:spPr>
        <a:xfrm>
          <a:off x="6420878" y="59439"/>
          <a:ext cx="960406" cy="8418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kumimoji="1" lang="ja-JP" altLang="en-US" sz="2000" kern="1200" dirty="0"/>
            <a:t>５年目</a:t>
          </a:r>
        </a:p>
      </dsp:txBody>
      <dsp:txXfrm>
        <a:off x="6420878" y="59439"/>
        <a:ext cx="960406" cy="8418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DE54DA-0358-4C5E-BAC1-B78DBCF7E4C1}">
      <dsp:nvSpPr>
        <dsp:cNvPr id="0" name=""/>
        <dsp:cNvSpPr/>
      </dsp:nvSpPr>
      <dsp:spPr>
        <a:xfrm>
          <a:off x="1106415" y="668"/>
          <a:ext cx="5788169" cy="547553"/>
        </a:xfrm>
        <a:prstGeom prst="roundRect">
          <a:avLst>
            <a:gd name="adj" fmla="val 10000"/>
          </a:avLst>
        </a:prstGeom>
        <a:gradFill rotWithShape="0">
          <a:gsLst>
            <a:gs pos="0">
              <a:schemeClr val="accent2">
                <a:hueOff val="0"/>
                <a:satOff val="0"/>
                <a:lumOff val="0"/>
                <a:alphaOff val="0"/>
                <a:tint val="96000"/>
                <a:satMod val="100000"/>
                <a:lumMod val="104000"/>
              </a:schemeClr>
            </a:gs>
            <a:gs pos="78000">
              <a:schemeClr val="accent2">
                <a:hueOff val="0"/>
                <a:satOff val="0"/>
                <a:lumOff val="0"/>
                <a:alphaOff val="0"/>
                <a:shade val="100000"/>
                <a:satMod val="110000"/>
                <a:lumMod val="10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ja-JP" altLang="en-US" sz="1600" b="1" i="0" u="none" kern="1200" dirty="0">
              <a:latin typeface="Meiryo UI" panose="020B0604030504040204" pitchFamily="50" charset="-128"/>
              <a:ea typeface="Meiryo UI" panose="020B0604030504040204" pitchFamily="50" charset="-128"/>
            </a:rPr>
            <a:t>求人票の提出、募集人数の確定</a:t>
          </a:r>
          <a:endParaRPr kumimoji="1" lang="ja-JP" altLang="en-US" sz="1600" b="1" kern="1200" dirty="0">
            <a:latin typeface="Meiryo UI" panose="020B0604030504040204" pitchFamily="50" charset="-128"/>
            <a:ea typeface="Meiryo UI" panose="020B0604030504040204" pitchFamily="50" charset="-128"/>
          </a:endParaRPr>
        </a:p>
      </dsp:txBody>
      <dsp:txXfrm>
        <a:off x="1122452" y="16705"/>
        <a:ext cx="5756095" cy="515479"/>
      </dsp:txXfrm>
    </dsp:sp>
    <dsp:sp modelId="{559DA69C-81E1-46B1-97EC-2E465128FA29}">
      <dsp:nvSpPr>
        <dsp:cNvPr id="0" name=""/>
        <dsp:cNvSpPr/>
      </dsp:nvSpPr>
      <dsp:spPr>
        <a:xfrm rot="5400000">
          <a:off x="3897833" y="561911"/>
          <a:ext cx="205332" cy="246399"/>
        </a:xfrm>
        <a:prstGeom prst="rightArrow">
          <a:avLst>
            <a:gd name="adj1" fmla="val 60000"/>
            <a:gd name="adj2" fmla="val 50000"/>
          </a:avLst>
        </a:prstGeom>
        <a:gradFill rotWithShape="0">
          <a:gsLst>
            <a:gs pos="0">
              <a:schemeClr val="accent2">
                <a:hueOff val="0"/>
                <a:satOff val="0"/>
                <a:lumOff val="0"/>
                <a:alphaOff val="0"/>
                <a:tint val="96000"/>
                <a:satMod val="100000"/>
                <a:lumMod val="104000"/>
              </a:schemeClr>
            </a:gs>
            <a:gs pos="78000">
              <a:schemeClr val="accent2">
                <a:hueOff val="0"/>
                <a:satOff val="0"/>
                <a:lumOff val="0"/>
                <a:alphaOff val="0"/>
                <a:shade val="100000"/>
                <a:satMod val="110000"/>
                <a:lumMod val="100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latin typeface="Meiryo UI" panose="020B0604030504040204" pitchFamily="50" charset="-128"/>
            <a:ea typeface="Meiryo UI" panose="020B0604030504040204" pitchFamily="50" charset="-128"/>
          </a:endParaRPr>
        </a:p>
      </dsp:txBody>
      <dsp:txXfrm rot="-5400000">
        <a:off x="3926580" y="582444"/>
        <a:ext cx="147839" cy="143732"/>
      </dsp:txXfrm>
    </dsp:sp>
    <dsp:sp modelId="{95EB5475-14B9-48A8-8F58-FC4490589F1C}">
      <dsp:nvSpPr>
        <dsp:cNvPr id="0" name=""/>
        <dsp:cNvSpPr/>
      </dsp:nvSpPr>
      <dsp:spPr>
        <a:xfrm>
          <a:off x="1106415" y="821999"/>
          <a:ext cx="5788169" cy="547553"/>
        </a:xfrm>
        <a:prstGeom prst="roundRect">
          <a:avLst>
            <a:gd name="adj" fmla="val 10000"/>
          </a:avLst>
        </a:prstGeom>
        <a:gradFill rotWithShape="0">
          <a:gsLst>
            <a:gs pos="0">
              <a:schemeClr val="accent3">
                <a:hueOff val="0"/>
                <a:satOff val="0"/>
                <a:lumOff val="0"/>
                <a:alphaOff val="0"/>
                <a:tint val="96000"/>
                <a:satMod val="100000"/>
                <a:lumMod val="104000"/>
              </a:schemeClr>
            </a:gs>
            <a:gs pos="78000">
              <a:schemeClr val="accent3">
                <a:hueOff val="0"/>
                <a:satOff val="0"/>
                <a:lumOff val="0"/>
                <a:alphaOff val="0"/>
                <a:shade val="100000"/>
                <a:satMod val="110000"/>
                <a:lumMod val="10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ja-JP" altLang="en-US" sz="1600" b="1" i="0" u="none" kern="1200" dirty="0">
              <a:latin typeface="Meiryo UI" panose="020B0604030504040204" pitchFamily="50" charset="-128"/>
              <a:ea typeface="Meiryo UI" panose="020B0604030504040204" pitchFamily="50" charset="-128"/>
            </a:rPr>
            <a:t>弊社リストより採用候補者の選定</a:t>
          </a:r>
          <a:endParaRPr kumimoji="1" lang="ja-JP" altLang="en-US" sz="1600" b="1" kern="1200" dirty="0">
            <a:latin typeface="Meiryo UI" panose="020B0604030504040204" pitchFamily="50" charset="-128"/>
            <a:ea typeface="Meiryo UI" panose="020B0604030504040204" pitchFamily="50" charset="-128"/>
          </a:endParaRPr>
        </a:p>
      </dsp:txBody>
      <dsp:txXfrm>
        <a:off x="1122452" y="838036"/>
        <a:ext cx="5756095" cy="515479"/>
      </dsp:txXfrm>
    </dsp:sp>
    <dsp:sp modelId="{2E962733-1863-4E62-920B-12D1880B2DFC}">
      <dsp:nvSpPr>
        <dsp:cNvPr id="0" name=""/>
        <dsp:cNvSpPr/>
      </dsp:nvSpPr>
      <dsp:spPr>
        <a:xfrm rot="5400000">
          <a:off x="3897833" y="1383241"/>
          <a:ext cx="205332" cy="246399"/>
        </a:xfrm>
        <a:prstGeom prst="rightArrow">
          <a:avLst>
            <a:gd name="adj1" fmla="val 60000"/>
            <a:gd name="adj2" fmla="val 50000"/>
          </a:avLst>
        </a:prstGeom>
        <a:gradFill rotWithShape="0">
          <a:gsLst>
            <a:gs pos="0">
              <a:schemeClr val="accent3">
                <a:hueOff val="0"/>
                <a:satOff val="0"/>
                <a:lumOff val="0"/>
                <a:alphaOff val="0"/>
                <a:tint val="96000"/>
                <a:satMod val="100000"/>
                <a:lumMod val="104000"/>
              </a:schemeClr>
            </a:gs>
            <a:gs pos="78000">
              <a:schemeClr val="accent3">
                <a:hueOff val="0"/>
                <a:satOff val="0"/>
                <a:lumOff val="0"/>
                <a:alphaOff val="0"/>
                <a:shade val="100000"/>
                <a:satMod val="110000"/>
                <a:lumMod val="100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latin typeface="Meiryo UI" panose="020B0604030504040204" pitchFamily="50" charset="-128"/>
            <a:ea typeface="Meiryo UI" panose="020B0604030504040204" pitchFamily="50" charset="-128"/>
          </a:endParaRPr>
        </a:p>
      </dsp:txBody>
      <dsp:txXfrm rot="-5400000">
        <a:off x="3926580" y="1403774"/>
        <a:ext cx="147839" cy="143732"/>
      </dsp:txXfrm>
    </dsp:sp>
    <dsp:sp modelId="{97A70DB3-154F-49E5-B480-F63A03E4CE13}">
      <dsp:nvSpPr>
        <dsp:cNvPr id="0" name=""/>
        <dsp:cNvSpPr/>
      </dsp:nvSpPr>
      <dsp:spPr>
        <a:xfrm>
          <a:off x="1096187" y="1643329"/>
          <a:ext cx="5808625" cy="547553"/>
        </a:xfrm>
        <a:prstGeom prst="roundRect">
          <a:avLst>
            <a:gd name="adj" fmla="val 10000"/>
          </a:avLst>
        </a:prstGeom>
        <a:gradFill rotWithShape="0">
          <a:gsLst>
            <a:gs pos="0">
              <a:schemeClr val="accent4">
                <a:hueOff val="0"/>
                <a:satOff val="0"/>
                <a:lumOff val="0"/>
                <a:alphaOff val="0"/>
                <a:tint val="96000"/>
                <a:satMod val="100000"/>
                <a:lumMod val="104000"/>
              </a:schemeClr>
            </a:gs>
            <a:gs pos="78000">
              <a:schemeClr val="accent4">
                <a:hueOff val="0"/>
                <a:satOff val="0"/>
                <a:lumOff val="0"/>
                <a:alphaOff val="0"/>
                <a:shade val="100000"/>
                <a:satMod val="110000"/>
                <a:lumMod val="10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ja-JP" altLang="en-US" sz="1600" b="1" i="0" u="none" kern="1200" dirty="0">
              <a:latin typeface="Meiryo UI" panose="020B0604030504040204" pitchFamily="50" charset="-128"/>
              <a:ea typeface="Meiryo UI" panose="020B0604030504040204" pitchFamily="50" charset="-128"/>
            </a:rPr>
            <a:t>求職者より履歴書の提出 </a:t>
          </a:r>
          <a:endParaRPr kumimoji="1" lang="ja-JP" altLang="en-US" sz="1600" b="1" kern="1200" dirty="0">
            <a:latin typeface="Meiryo UI" panose="020B0604030504040204" pitchFamily="50" charset="-128"/>
            <a:ea typeface="Meiryo UI" panose="020B0604030504040204" pitchFamily="50" charset="-128"/>
          </a:endParaRPr>
        </a:p>
      </dsp:txBody>
      <dsp:txXfrm>
        <a:off x="1112224" y="1659366"/>
        <a:ext cx="5776551" cy="515479"/>
      </dsp:txXfrm>
    </dsp:sp>
    <dsp:sp modelId="{26665E69-F003-400B-8240-D76616678203}">
      <dsp:nvSpPr>
        <dsp:cNvPr id="0" name=""/>
        <dsp:cNvSpPr/>
      </dsp:nvSpPr>
      <dsp:spPr>
        <a:xfrm rot="5400000">
          <a:off x="3897833" y="2204572"/>
          <a:ext cx="205332" cy="246399"/>
        </a:xfrm>
        <a:prstGeom prst="rightArrow">
          <a:avLst>
            <a:gd name="adj1" fmla="val 60000"/>
            <a:gd name="adj2" fmla="val 50000"/>
          </a:avLst>
        </a:prstGeom>
        <a:gradFill rotWithShape="0">
          <a:gsLst>
            <a:gs pos="0">
              <a:schemeClr val="accent4">
                <a:hueOff val="0"/>
                <a:satOff val="0"/>
                <a:lumOff val="0"/>
                <a:alphaOff val="0"/>
                <a:tint val="96000"/>
                <a:satMod val="100000"/>
                <a:lumMod val="104000"/>
              </a:schemeClr>
            </a:gs>
            <a:gs pos="78000">
              <a:schemeClr val="accent4">
                <a:hueOff val="0"/>
                <a:satOff val="0"/>
                <a:lumOff val="0"/>
                <a:alphaOff val="0"/>
                <a:shade val="100000"/>
                <a:satMod val="110000"/>
                <a:lumMod val="100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latin typeface="Meiryo UI" panose="020B0604030504040204" pitchFamily="50" charset="-128"/>
            <a:ea typeface="Meiryo UI" panose="020B0604030504040204" pitchFamily="50" charset="-128"/>
          </a:endParaRPr>
        </a:p>
      </dsp:txBody>
      <dsp:txXfrm rot="-5400000">
        <a:off x="3926580" y="2225105"/>
        <a:ext cx="147839" cy="143732"/>
      </dsp:txXfrm>
    </dsp:sp>
    <dsp:sp modelId="{B0A00BB1-E436-4525-BE8F-2C6E0CF068C0}">
      <dsp:nvSpPr>
        <dsp:cNvPr id="0" name=""/>
        <dsp:cNvSpPr/>
      </dsp:nvSpPr>
      <dsp:spPr>
        <a:xfrm>
          <a:off x="1106415" y="2464660"/>
          <a:ext cx="5788169" cy="547553"/>
        </a:xfrm>
        <a:prstGeom prst="roundRect">
          <a:avLst>
            <a:gd name="adj" fmla="val 10000"/>
          </a:avLst>
        </a:prstGeom>
        <a:gradFill rotWithShape="0">
          <a:gsLst>
            <a:gs pos="0">
              <a:schemeClr val="accent5">
                <a:hueOff val="0"/>
                <a:satOff val="0"/>
                <a:lumOff val="0"/>
                <a:alphaOff val="0"/>
                <a:tint val="96000"/>
                <a:satMod val="100000"/>
                <a:lumMod val="104000"/>
              </a:schemeClr>
            </a:gs>
            <a:gs pos="78000">
              <a:schemeClr val="accent5">
                <a:hueOff val="0"/>
                <a:satOff val="0"/>
                <a:lumOff val="0"/>
                <a:alphaOff val="0"/>
                <a:shade val="100000"/>
                <a:satMod val="110000"/>
                <a:lumMod val="10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altLang="ja-JP" sz="1600" b="1" i="0" u="none" kern="1200" dirty="0">
              <a:latin typeface="Meiryo UI" panose="020B0604030504040204" pitchFamily="50" charset="-128"/>
              <a:ea typeface="Meiryo UI" panose="020B0604030504040204" pitchFamily="50" charset="-128"/>
            </a:rPr>
            <a:t>Skype</a:t>
          </a:r>
          <a:r>
            <a:rPr lang="ja-JP" altLang="en-US" sz="1600" b="1" i="0" u="none" kern="1200" dirty="0">
              <a:latin typeface="Meiryo UI" panose="020B0604030504040204" pitchFamily="50" charset="-128"/>
              <a:ea typeface="Meiryo UI" panose="020B0604030504040204" pitchFamily="50" charset="-128"/>
            </a:rPr>
            <a:t>または現地面談</a:t>
          </a:r>
          <a:endParaRPr kumimoji="1" lang="ja-JP" altLang="en-US" sz="1600" b="1" kern="1200" dirty="0">
            <a:latin typeface="Meiryo UI" panose="020B0604030504040204" pitchFamily="50" charset="-128"/>
            <a:ea typeface="Meiryo UI" panose="020B0604030504040204" pitchFamily="50" charset="-128"/>
          </a:endParaRPr>
        </a:p>
      </dsp:txBody>
      <dsp:txXfrm>
        <a:off x="1122452" y="2480697"/>
        <a:ext cx="5756095" cy="515479"/>
      </dsp:txXfrm>
    </dsp:sp>
    <dsp:sp modelId="{E3352EA5-AEFC-4F49-890B-660DBF1B176B}">
      <dsp:nvSpPr>
        <dsp:cNvPr id="0" name=""/>
        <dsp:cNvSpPr/>
      </dsp:nvSpPr>
      <dsp:spPr>
        <a:xfrm rot="5400000">
          <a:off x="3897833" y="3025903"/>
          <a:ext cx="205332" cy="246399"/>
        </a:xfrm>
        <a:prstGeom prst="rightArrow">
          <a:avLst>
            <a:gd name="adj1" fmla="val 60000"/>
            <a:gd name="adj2" fmla="val 50000"/>
          </a:avLst>
        </a:prstGeom>
        <a:gradFill rotWithShape="0">
          <a:gsLst>
            <a:gs pos="0">
              <a:schemeClr val="accent5">
                <a:hueOff val="0"/>
                <a:satOff val="0"/>
                <a:lumOff val="0"/>
                <a:alphaOff val="0"/>
                <a:tint val="96000"/>
                <a:satMod val="100000"/>
                <a:lumMod val="104000"/>
              </a:schemeClr>
            </a:gs>
            <a:gs pos="78000">
              <a:schemeClr val="accent5">
                <a:hueOff val="0"/>
                <a:satOff val="0"/>
                <a:lumOff val="0"/>
                <a:alphaOff val="0"/>
                <a:shade val="100000"/>
                <a:satMod val="110000"/>
                <a:lumMod val="100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latin typeface="Meiryo UI" panose="020B0604030504040204" pitchFamily="50" charset="-128"/>
            <a:ea typeface="Meiryo UI" panose="020B0604030504040204" pitchFamily="50" charset="-128"/>
          </a:endParaRPr>
        </a:p>
      </dsp:txBody>
      <dsp:txXfrm rot="-5400000">
        <a:off x="3926580" y="3046436"/>
        <a:ext cx="147839" cy="143732"/>
      </dsp:txXfrm>
    </dsp:sp>
    <dsp:sp modelId="{B265886A-7072-4241-8B94-60261045BE09}">
      <dsp:nvSpPr>
        <dsp:cNvPr id="0" name=""/>
        <dsp:cNvSpPr/>
      </dsp:nvSpPr>
      <dsp:spPr>
        <a:xfrm>
          <a:off x="1126872" y="3285991"/>
          <a:ext cx="5747255" cy="547553"/>
        </a:xfrm>
        <a:prstGeom prst="roundRect">
          <a:avLst>
            <a:gd name="adj" fmla="val 10000"/>
          </a:avLst>
        </a:prstGeom>
        <a:gradFill rotWithShape="0">
          <a:gsLst>
            <a:gs pos="0">
              <a:schemeClr val="accent6">
                <a:hueOff val="0"/>
                <a:satOff val="0"/>
                <a:lumOff val="0"/>
                <a:alphaOff val="0"/>
                <a:tint val="96000"/>
                <a:satMod val="100000"/>
                <a:lumMod val="104000"/>
              </a:schemeClr>
            </a:gs>
            <a:gs pos="78000">
              <a:schemeClr val="accent6">
                <a:hueOff val="0"/>
                <a:satOff val="0"/>
                <a:lumOff val="0"/>
                <a:alphaOff val="0"/>
                <a:shade val="100000"/>
                <a:satMod val="110000"/>
                <a:lumMod val="10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ja-JP" altLang="en-US" sz="1600" b="1" i="0" u="none" kern="1200" dirty="0">
              <a:latin typeface="Meiryo UI" panose="020B0604030504040204" pitchFamily="50" charset="-128"/>
              <a:ea typeface="Meiryo UI" panose="020B0604030504040204" pitchFamily="50" charset="-128"/>
            </a:rPr>
            <a:t>雇用契約締結</a:t>
          </a:r>
          <a:endParaRPr kumimoji="1" lang="ja-JP" altLang="en-US" sz="1600" b="1" kern="1200" dirty="0">
            <a:latin typeface="Meiryo UI" panose="020B0604030504040204" pitchFamily="50" charset="-128"/>
            <a:ea typeface="Meiryo UI" panose="020B0604030504040204" pitchFamily="50" charset="-128"/>
          </a:endParaRPr>
        </a:p>
      </dsp:txBody>
      <dsp:txXfrm>
        <a:off x="1142909" y="3302028"/>
        <a:ext cx="5715181" cy="515479"/>
      </dsp:txXfrm>
    </dsp:sp>
    <dsp:sp modelId="{1D3C60D4-9C52-49EC-9054-2667BCFFD170}">
      <dsp:nvSpPr>
        <dsp:cNvPr id="0" name=""/>
        <dsp:cNvSpPr/>
      </dsp:nvSpPr>
      <dsp:spPr>
        <a:xfrm rot="5400000">
          <a:off x="3897833" y="3847233"/>
          <a:ext cx="205332" cy="246399"/>
        </a:xfrm>
        <a:prstGeom prst="rightArrow">
          <a:avLst>
            <a:gd name="adj1" fmla="val 60000"/>
            <a:gd name="adj2" fmla="val 50000"/>
          </a:avLst>
        </a:prstGeom>
        <a:gradFill rotWithShape="0">
          <a:gsLst>
            <a:gs pos="0">
              <a:schemeClr val="accent6">
                <a:hueOff val="0"/>
                <a:satOff val="0"/>
                <a:lumOff val="0"/>
                <a:alphaOff val="0"/>
                <a:tint val="96000"/>
                <a:satMod val="100000"/>
                <a:lumMod val="104000"/>
              </a:schemeClr>
            </a:gs>
            <a:gs pos="78000">
              <a:schemeClr val="accent6">
                <a:hueOff val="0"/>
                <a:satOff val="0"/>
                <a:lumOff val="0"/>
                <a:alphaOff val="0"/>
                <a:shade val="100000"/>
                <a:satMod val="110000"/>
                <a:lumMod val="100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latin typeface="Meiryo UI" panose="020B0604030504040204" pitchFamily="50" charset="-128"/>
            <a:ea typeface="Meiryo UI" panose="020B0604030504040204" pitchFamily="50" charset="-128"/>
          </a:endParaRPr>
        </a:p>
      </dsp:txBody>
      <dsp:txXfrm rot="-5400000">
        <a:off x="3926580" y="3867766"/>
        <a:ext cx="147839" cy="143732"/>
      </dsp:txXfrm>
    </dsp:sp>
    <dsp:sp modelId="{378627BD-61C1-441C-BC96-8A08CADCBA96}">
      <dsp:nvSpPr>
        <dsp:cNvPr id="0" name=""/>
        <dsp:cNvSpPr/>
      </dsp:nvSpPr>
      <dsp:spPr>
        <a:xfrm>
          <a:off x="1137100" y="4107321"/>
          <a:ext cx="5726799" cy="547553"/>
        </a:xfrm>
        <a:prstGeom prst="roundRect">
          <a:avLst>
            <a:gd name="adj" fmla="val 10000"/>
          </a:avLst>
        </a:prstGeom>
        <a:gradFill rotWithShape="0">
          <a:gsLst>
            <a:gs pos="0">
              <a:schemeClr val="accent2">
                <a:hueOff val="0"/>
                <a:satOff val="0"/>
                <a:lumOff val="0"/>
                <a:alphaOff val="0"/>
                <a:tint val="96000"/>
                <a:satMod val="100000"/>
                <a:lumMod val="104000"/>
              </a:schemeClr>
            </a:gs>
            <a:gs pos="78000">
              <a:schemeClr val="accent2">
                <a:hueOff val="0"/>
                <a:satOff val="0"/>
                <a:lumOff val="0"/>
                <a:alphaOff val="0"/>
                <a:shade val="100000"/>
                <a:satMod val="110000"/>
                <a:lumMod val="10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ja-JP" altLang="en-US" sz="1600" b="1" i="0" u="none" kern="1200" dirty="0">
              <a:latin typeface="Meiryo UI" panose="020B0604030504040204" pitchFamily="50" charset="-128"/>
              <a:ea typeface="Meiryo UI" panose="020B0604030504040204" pitchFamily="50" charset="-128"/>
            </a:rPr>
            <a:t>入管手続きの開始（入管審査は約</a:t>
          </a:r>
          <a:r>
            <a:rPr lang="en-US" altLang="ja-JP" sz="1600" b="1" i="0" u="none" kern="1200" dirty="0">
              <a:latin typeface="Meiryo UI" panose="020B0604030504040204" pitchFamily="50" charset="-128"/>
              <a:ea typeface="Meiryo UI" panose="020B0604030504040204" pitchFamily="50" charset="-128"/>
            </a:rPr>
            <a:t>2</a:t>
          </a:r>
          <a:r>
            <a:rPr lang="ja-JP" altLang="en-US" sz="1600" b="1" i="0" u="none" kern="1200" dirty="0">
              <a:latin typeface="Meiryo UI" panose="020B0604030504040204" pitchFamily="50" charset="-128"/>
              <a:ea typeface="Meiryo UI" panose="020B0604030504040204" pitchFamily="50" charset="-128"/>
            </a:rPr>
            <a:t>～</a:t>
          </a:r>
          <a:r>
            <a:rPr lang="en-US" altLang="ja-JP" sz="1600" b="1" i="0" u="none" kern="1200" dirty="0">
              <a:latin typeface="Meiryo UI" panose="020B0604030504040204" pitchFamily="50" charset="-128"/>
              <a:ea typeface="Meiryo UI" panose="020B0604030504040204" pitchFamily="50" charset="-128"/>
            </a:rPr>
            <a:t>4</a:t>
          </a:r>
          <a:r>
            <a:rPr lang="ja-JP" altLang="en-US" sz="1600" b="1" i="0" u="none" kern="1200" dirty="0">
              <a:latin typeface="Meiryo UI" panose="020B0604030504040204" pitchFamily="50" charset="-128"/>
              <a:ea typeface="Meiryo UI" panose="020B0604030504040204" pitchFamily="50" charset="-128"/>
            </a:rPr>
            <a:t>か月掛かります）</a:t>
          </a:r>
          <a:endParaRPr kumimoji="1" lang="ja-JP" altLang="en-US" sz="1600" b="1" kern="1200" dirty="0">
            <a:latin typeface="Meiryo UI" panose="020B0604030504040204" pitchFamily="50" charset="-128"/>
            <a:ea typeface="Meiryo UI" panose="020B0604030504040204" pitchFamily="50" charset="-128"/>
          </a:endParaRPr>
        </a:p>
      </dsp:txBody>
      <dsp:txXfrm>
        <a:off x="1153137" y="4123358"/>
        <a:ext cx="5694725" cy="515479"/>
      </dsp:txXfrm>
    </dsp:sp>
    <dsp:sp modelId="{FFCB83F7-6FFF-439D-9A1F-E99449753192}">
      <dsp:nvSpPr>
        <dsp:cNvPr id="0" name=""/>
        <dsp:cNvSpPr/>
      </dsp:nvSpPr>
      <dsp:spPr>
        <a:xfrm rot="5400000">
          <a:off x="3897833" y="4668564"/>
          <a:ext cx="205332" cy="246399"/>
        </a:xfrm>
        <a:prstGeom prst="rightArrow">
          <a:avLst>
            <a:gd name="adj1" fmla="val 60000"/>
            <a:gd name="adj2" fmla="val 50000"/>
          </a:avLst>
        </a:prstGeom>
        <a:gradFill rotWithShape="0">
          <a:gsLst>
            <a:gs pos="0">
              <a:schemeClr val="accent2">
                <a:hueOff val="0"/>
                <a:satOff val="0"/>
                <a:lumOff val="0"/>
                <a:alphaOff val="0"/>
                <a:tint val="96000"/>
                <a:satMod val="100000"/>
                <a:lumMod val="104000"/>
              </a:schemeClr>
            </a:gs>
            <a:gs pos="78000">
              <a:schemeClr val="accent2">
                <a:hueOff val="0"/>
                <a:satOff val="0"/>
                <a:lumOff val="0"/>
                <a:alphaOff val="0"/>
                <a:shade val="100000"/>
                <a:satMod val="110000"/>
                <a:lumMod val="100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latin typeface="Meiryo UI" panose="020B0604030504040204" pitchFamily="50" charset="-128"/>
            <a:ea typeface="Meiryo UI" panose="020B0604030504040204" pitchFamily="50" charset="-128"/>
          </a:endParaRPr>
        </a:p>
      </dsp:txBody>
      <dsp:txXfrm rot="-5400000">
        <a:off x="3926580" y="4689097"/>
        <a:ext cx="147839" cy="143732"/>
      </dsp:txXfrm>
    </dsp:sp>
    <dsp:sp modelId="{F47F220F-05FE-4E33-8E3D-E9615948A14F}">
      <dsp:nvSpPr>
        <dsp:cNvPr id="0" name=""/>
        <dsp:cNvSpPr/>
      </dsp:nvSpPr>
      <dsp:spPr>
        <a:xfrm>
          <a:off x="1141820" y="4928652"/>
          <a:ext cx="5717359" cy="547553"/>
        </a:xfrm>
        <a:prstGeom prst="roundRect">
          <a:avLst>
            <a:gd name="adj" fmla="val 10000"/>
          </a:avLst>
        </a:prstGeom>
        <a:gradFill rotWithShape="0">
          <a:gsLst>
            <a:gs pos="0">
              <a:schemeClr val="accent3">
                <a:hueOff val="0"/>
                <a:satOff val="0"/>
                <a:lumOff val="0"/>
                <a:alphaOff val="0"/>
                <a:tint val="96000"/>
                <a:satMod val="100000"/>
                <a:lumMod val="104000"/>
              </a:schemeClr>
            </a:gs>
            <a:gs pos="78000">
              <a:schemeClr val="accent3">
                <a:hueOff val="0"/>
                <a:satOff val="0"/>
                <a:lumOff val="0"/>
                <a:alphaOff val="0"/>
                <a:shade val="100000"/>
                <a:satMod val="110000"/>
                <a:lumMod val="10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ja-JP" altLang="en-US" sz="1600" b="1" i="0" u="none" kern="1200" dirty="0">
              <a:latin typeface="Meiryo UI" panose="020B0604030504040204" pitchFamily="50" charset="-128"/>
              <a:ea typeface="Meiryo UI" panose="020B0604030504040204" pitchFamily="50" charset="-128"/>
            </a:rPr>
            <a:t>ビザを</a:t>
          </a:r>
          <a:r>
            <a:rPr lang="ja-JP" altLang="en-US" sz="1600" b="1" i="0" u="none" kern="1200">
              <a:latin typeface="Meiryo UI" panose="020B0604030504040204" pitchFamily="50" charset="-128"/>
              <a:ea typeface="Meiryo UI" panose="020B0604030504040204" pitchFamily="50" charset="-128"/>
            </a:rPr>
            <a:t>申請＆外国人材</a:t>
          </a:r>
          <a:r>
            <a:rPr lang="ja-JP" altLang="en-US" sz="1600" b="1" i="0" u="none" kern="1200" dirty="0">
              <a:latin typeface="Meiryo UI" panose="020B0604030504040204" pitchFamily="50" charset="-128"/>
              <a:ea typeface="Meiryo UI" panose="020B0604030504040204" pitchFamily="50" charset="-128"/>
            </a:rPr>
            <a:t>来日入社 </a:t>
          </a:r>
          <a:endParaRPr kumimoji="1" lang="ja-JP" altLang="en-US" sz="1600" b="1" kern="1200" dirty="0">
            <a:latin typeface="Meiryo UI" panose="020B0604030504040204" pitchFamily="50" charset="-128"/>
            <a:ea typeface="Meiryo UI" panose="020B0604030504040204" pitchFamily="50" charset="-128"/>
          </a:endParaRPr>
        </a:p>
      </dsp:txBody>
      <dsp:txXfrm>
        <a:off x="1157857" y="4944689"/>
        <a:ext cx="5685285" cy="515479"/>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bkpt" val="fixed"/>
          <dgm:param type="bkPtFixedVal" val="1"/>
          <dgm:param type="off" val="off"/>
          <dgm:param type="grDir" val="bL"/>
          <dgm:param type="flowDir" val="row"/>
        </dgm:alg>
      </dgm:if>
      <dgm:else name="Name2">
        <dgm:alg type="snake">
          <dgm:param type="bkpt" val="fixed"/>
          <dgm:param type="bkPtFixedVal" val="1"/>
          <dgm:param type="off" val="off"/>
          <dgm:param type="grDir" val="bR"/>
          <dgm:param type="flowDir" val="row"/>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type="corner" r:blip="" rot="90">
                <dgm:adjLst>
                  <dgm:adj idx="1" val="0.1612"/>
                  <dgm:adj idx="2" val="0.1611"/>
                </dgm:adjLst>
              </dgm:shape>
            </dgm:if>
            <dgm:else name="Name8">
              <dgm:shape xmlns:r="http://schemas.openxmlformats.org/officeDocument/2006/relationships" type="corner" r:blip="" rot="180">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type="triangle" r:blip="" rot="90">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pPr rtl="0"/>
            <a:endParaRPr lang="ja-JP" altLang="en-US" dirty="0">
              <a:latin typeface="ＭＳ 明朝" panose="02020609040205080304" pitchFamily="17" charset="-128"/>
              <a:ea typeface="ＭＳ 明朝" panose="02020609040205080304" pitchFamily="17" charset="-128"/>
            </a:endParaRPr>
          </a:p>
        </p:txBody>
      </p:sp>
      <p:sp>
        <p:nvSpPr>
          <p:cNvPr id="3" name="日付プレースホルダー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pPr rtl="0"/>
            <a:fld id="{CBC0ED2D-D444-484B-A13C-54521B6816CC}" type="datetime4">
              <a:rPr lang="ja-JP" altLang="en-US" smtClean="0">
                <a:latin typeface="ＭＳ 明朝" panose="02020609040205080304" pitchFamily="17" charset="-128"/>
                <a:ea typeface="ＭＳ 明朝" panose="02020609040205080304" pitchFamily="17" charset="-128"/>
              </a:rPr>
            </a:fld>
            <a:endParaRPr lang="ja-JP" altLang="en-US" dirty="0">
              <a:latin typeface="ＭＳ 明朝" panose="02020609040205080304" pitchFamily="17" charset="-128"/>
              <a:ea typeface="ＭＳ 明朝" panose="02020609040205080304" pitchFamily="17" charset="-128"/>
            </a:endParaRPr>
          </a:p>
        </p:txBody>
      </p:sp>
      <p:sp>
        <p:nvSpPr>
          <p:cNvPr id="4" name="フッター プレースホルダー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pPr rtl="0"/>
            <a:endParaRPr lang="ja-JP" altLang="en-US" dirty="0">
              <a:latin typeface="ＭＳ 明朝" panose="02020609040205080304" pitchFamily="17" charset="-128"/>
              <a:ea typeface="ＭＳ 明朝" panose="02020609040205080304" pitchFamily="17" charset="-128"/>
            </a:endParaRPr>
          </a:p>
        </p:txBody>
      </p:sp>
      <p:sp>
        <p:nvSpPr>
          <p:cNvPr id="5" name="スライド番号プレースホルダー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pPr rtl="0"/>
            <a:fld id="{402BA2C8-71FC-43D0-BD87-0547616971FA}" type="slidenum">
              <a:rPr lang="en-US" altLang="ja-JP">
                <a:latin typeface="ＭＳ 明朝" panose="02020609040205080304" pitchFamily="17" charset="-128"/>
                <a:ea typeface="ＭＳ 明朝" panose="02020609040205080304" pitchFamily="17" charset="-128"/>
              </a:rPr>
            </a:fld>
            <a:endParaRPr lang="en-US" altLang="ja-JP" dirty="0">
              <a:latin typeface="ＭＳ 明朝" panose="02020609040205080304" pitchFamily="17" charset="-128"/>
              <a:ea typeface="ＭＳ 明朝" panose="02020609040205080304" pitchFamily="17" charset="-128"/>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atin typeface="ＭＳ 明朝" panose="02020609040205080304" pitchFamily="17" charset="-128"/>
                <a:ea typeface="ＭＳ 明朝" panose="02020609040205080304" pitchFamily="17" charset="-128"/>
              </a:defRPr>
            </a:lvl1pPr>
          </a:lstStyle>
          <a:p>
            <a:endParaRPr lang="ja-JP" altLang="en-US" dirty="0"/>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atin typeface="ＭＳ 明朝" panose="02020609040205080304" pitchFamily="17" charset="-128"/>
                <a:ea typeface="ＭＳ 明朝" panose="02020609040205080304" pitchFamily="17" charset="-128"/>
              </a:defRPr>
            </a:lvl1pPr>
          </a:lstStyle>
          <a:p>
            <a:fld id="{98ACC885-CD66-40AD-B5EE-F0C833376888}" type="datetime4">
              <a:rPr lang="ja-JP" altLang="en-US" smtClean="0"/>
            </a:fld>
            <a:endParaRPr lang="ja-JP" altLang="en-US"/>
          </a:p>
        </p:txBody>
      </p:sp>
      <p:sp>
        <p:nvSpPr>
          <p:cNvPr id="4" name="スライド イメージ プレースホルダー 3"/>
          <p:cNvSpPr>
            <a:spLocks noGrp="1" noRot="1" noChangeAspect="1"/>
          </p:cNvSpPr>
          <p:nvPr>
            <p:ph type="sldImg" idx="2"/>
          </p:nvPr>
        </p:nvSpPr>
        <p:spPr>
          <a:xfrm>
            <a:off x="981075" y="1241425"/>
            <a:ext cx="4835525" cy="3349625"/>
          </a:xfrm>
          <a:prstGeom prst="rect">
            <a:avLst/>
          </a:prstGeom>
          <a:noFill/>
          <a:ln w="12700">
            <a:solidFill>
              <a:prstClr val="black"/>
            </a:solidFill>
          </a:ln>
        </p:spPr>
        <p:txBody>
          <a:bodyPr vert="horz" lIns="91440" tIns="45720" rIns="91440" bIns="45720" rtlCol="0" anchor="ctr"/>
          <a:lstStyle/>
          <a:p>
            <a:pPr rtl="0"/>
            <a:endParaRPr lang="ja-JP" altLang="en-US" noProof="0" dirty="0"/>
          </a:p>
        </p:txBody>
      </p:sp>
      <p:sp>
        <p:nvSpPr>
          <p:cNvPr id="5" name="ノート プレースホルダー 4"/>
          <p:cNvSpPr>
            <a:spLocks noGrp="1"/>
          </p:cNvSpPr>
          <p:nvPr>
            <p:ph type="body" sz="quarter" idx="3"/>
          </p:nvPr>
        </p:nvSpPr>
        <p:spPr>
          <a:xfrm>
            <a:off x="679768" y="4777195"/>
            <a:ext cx="5438140" cy="3350240"/>
          </a:xfrm>
          <a:prstGeom prst="rect">
            <a:avLst/>
          </a:prstGeom>
        </p:spPr>
        <p:txBody>
          <a:bodyPr vert="horz" lIns="91440" tIns="45720" rIns="91440" bIns="45720" rtlCol="0"/>
          <a:lstStyle/>
          <a:p>
            <a:pPr lvl="0" rtl="0"/>
            <a:r>
              <a:rPr lang="ja-JP" altLang="en-US" noProof="0" dirty="0"/>
              <a:t>クリックしてマスター テキストのスタイルを編集</a:t>
            </a:r>
            <a:endParaRPr lang="ja-JP" altLang="en-US" noProof="0" dirty="0"/>
          </a:p>
          <a:p>
            <a:pPr lvl="1" rtl="0"/>
            <a:r>
              <a:rPr lang="ja-JP" altLang="en-US" noProof="0" dirty="0"/>
              <a:t>第 </a:t>
            </a:r>
            <a:r>
              <a:rPr lang="en-US" altLang="ja-JP" noProof="0" dirty="0"/>
              <a:t>2 </a:t>
            </a:r>
            <a:r>
              <a:rPr lang="ja-JP" altLang="en-US" noProof="0" dirty="0"/>
              <a:t>レベル</a:t>
            </a:r>
            <a:endParaRPr lang="ja-JP" altLang="en-US" noProof="0" dirty="0"/>
          </a:p>
          <a:p>
            <a:pPr lvl="2" rtl="0"/>
            <a:r>
              <a:rPr lang="ja-JP" altLang="en-US" noProof="0" dirty="0"/>
              <a:t>第 </a:t>
            </a:r>
            <a:r>
              <a:rPr lang="en-US" altLang="ja-JP" noProof="0" dirty="0"/>
              <a:t>3 </a:t>
            </a:r>
            <a:r>
              <a:rPr lang="ja-JP" altLang="en-US" noProof="0" dirty="0"/>
              <a:t>レベル</a:t>
            </a:r>
            <a:endParaRPr lang="ja-JP" altLang="en-US" noProof="0" dirty="0"/>
          </a:p>
          <a:p>
            <a:pPr lvl="3" rtl="0"/>
            <a:r>
              <a:rPr lang="ja-JP" altLang="en-US" noProof="0" dirty="0"/>
              <a:t>第 </a:t>
            </a:r>
            <a:r>
              <a:rPr lang="en-US" altLang="ja-JP" noProof="0" dirty="0"/>
              <a:t>4 </a:t>
            </a:r>
            <a:r>
              <a:rPr lang="ja-JP" altLang="en-US" noProof="0" dirty="0"/>
              <a:t>レベル</a:t>
            </a:r>
            <a:endParaRPr lang="ja-JP" altLang="en-US" noProof="0" dirty="0"/>
          </a:p>
          <a:p>
            <a:pPr lvl="4" rtl="0"/>
            <a:r>
              <a:rPr lang="ja-JP" altLang="en-US" noProof="0" dirty="0"/>
              <a:t>第 </a:t>
            </a:r>
            <a:r>
              <a:rPr lang="en-US" altLang="ja-JP" noProof="0" dirty="0"/>
              <a:t>5 </a:t>
            </a:r>
            <a:r>
              <a:rPr lang="ja-JP" altLang="en-US" noProof="0" dirty="0"/>
              <a:t>レベル</a:t>
            </a:r>
            <a:endParaRPr lang="ja-JP" altLang="en-US" noProof="0" dirty="0"/>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atin typeface="ＭＳ 明朝" panose="02020609040205080304" pitchFamily="17" charset="-128"/>
                <a:ea typeface="ＭＳ 明朝" panose="02020609040205080304" pitchFamily="17" charset="-128"/>
              </a:defRPr>
            </a:lvl1pPr>
          </a:lstStyle>
          <a:p>
            <a:endParaRPr lang="ja-JP" altLang="en-US" dirty="0"/>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atin typeface="ＭＳ 明朝" panose="02020609040205080304" pitchFamily="17" charset="-128"/>
                <a:ea typeface="ＭＳ 明朝" panose="02020609040205080304" pitchFamily="17" charset="-128"/>
              </a:defRPr>
            </a:lvl1pPr>
          </a:lstStyle>
          <a:p>
            <a:fld id="{C6539446-6953-447E-A4E3-E7CFBF870046}" type="slidenum">
              <a:rPr lang="en-US" altLang="ja-JP" smtClean="0"/>
            </a:fld>
            <a:endParaRPr lang="en-US" altLang="ja-JP" dirty="0"/>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ＭＳ 明朝" panose="02020609040205080304" pitchFamily="17" charset="-128"/>
        <a:ea typeface="ＭＳ 明朝" panose="02020609040205080304" pitchFamily="17" charset="-128"/>
        <a:cs typeface="+mn-cs"/>
      </a:defRPr>
    </a:lvl1pPr>
    <a:lvl2pPr marL="457200" algn="l" defTabSz="914400" rtl="0" eaLnBrk="1" latinLnBrk="0" hangingPunct="1">
      <a:defRPr sz="1200" kern="1200">
        <a:solidFill>
          <a:schemeClr val="tx1"/>
        </a:solidFill>
        <a:latin typeface="ＭＳ 明朝" panose="02020609040205080304" pitchFamily="17" charset="-128"/>
        <a:ea typeface="ＭＳ 明朝" panose="02020609040205080304" pitchFamily="17" charset="-128"/>
        <a:cs typeface="+mn-cs"/>
      </a:defRPr>
    </a:lvl2pPr>
    <a:lvl3pPr marL="914400" algn="l" defTabSz="914400" rtl="0" eaLnBrk="1" latinLnBrk="0" hangingPunct="1">
      <a:defRPr sz="1200" kern="1200">
        <a:solidFill>
          <a:schemeClr val="tx1"/>
        </a:solidFill>
        <a:latin typeface="ＭＳ 明朝" panose="02020609040205080304" pitchFamily="17" charset="-128"/>
        <a:ea typeface="ＭＳ 明朝" panose="02020609040205080304" pitchFamily="17" charset="-128"/>
        <a:cs typeface="+mn-cs"/>
      </a:defRPr>
    </a:lvl3pPr>
    <a:lvl4pPr marL="1371600" algn="l" defTabSz="914400" rtl="0" eaLnBrk="1" latinLnBrk="0" hangingPunct="1">
      <a:defRPr sz="1200" kern="1200">
        <a:solidFill>
          <a:schemeClr val="tx1"/>
        </a:solidFill>
        <a:latin typeface="ＭＳ 明朝" panose="02020609040205080304" pitchFamily="17" charset="-128"/>
        <a:ea typeface="ＭＳ 明朝" panose="02020609040205080304" pitchFamily="17" charset="-128"/>
        <a:cs typeface="+mn-cs"/>
      </a:defRPr>
    </a:lvl4pPr>
    <a:lvl5pPr marL="1828800" algn="l" defTabSz="914400" rtl="0" eaLnBrk="1" latinLnBrk="0" hangingPunct="1">
      <a:defRPr sz="1200" kern="1200">
        <a:solidFill>
          <a:schemeClr val="tx1"/>
        </a:solidFill>
        <a:latin typeface="ＭＳ 明朝" panose="02020609040205080304" pitchFamily="17" charset="-128"/>
        <a:ea typeface="ＭＳ 明朝" panose="02020609040205080304" pitchFamily="17"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1425"/>
            <a:ext cx="4835525" cy="3349625"/>
          </a:xfrm>
        </p:spPr>
      </p:sp>
      <p:sp>
        <p:nvSpPr>
          <p:cNvPr id="3" name="ノート プレースホルダー 2"/>
          <p:cNvSpPr>
            <a:spLocks noGrp="1"/>
          </p:cNvSpPr>
          <p:nvPr>
            <p:ph type="body" idx="1"/>
          </p:nvPr>
        </p:nvSpPr>
        <p:spPr/>
        <p:txBody>
          <a:bodyPr/>
          <a:lstStyle/>
          <a:p>
            <a:endParaRPr kumimoji="1" lang="ja-JP" altLang="en-US" dirty="0">
              <a:latin typeface="ＭＳ 明朝" panose="02020609040205080304" pitchFamily="17" charset="-128"/>
              <a:ea typeface="ＭＳ 明朝" panose="02020609040205080304" pitchFamily="17" charset="-128"/>
            </a:endParaRPr>
          </a:p>
        </p:txBody>
      </p:sp>
      <p:sp>
        <p:nvSpPr>
          <p:cNvPr id="4" name="スライド番号プレースホルダー 3"/>
          <p:cNvSpPr>
            <a:spLocks noGrp="1"/>
          </p:cNvSpPr>
          <p:nvPr>
            <p:ph type="sldNum" sz="quarter" idx="10"/>
          </p:nvPr>
        </p:nvSpPr>
        <p:spPr/>
        <p:txBody>
          <a:bodyPr/>
          <a:lstStyle/>
          <a:p>
            <a:pPr rtl="0"/>
            <a:fld id="{C6539446-6953-447E-A4E3-E7CFBF870046}" type="slidenum">
              <a:rPr lang="en-US" altLang="ja-JP" smtClean="0">
                <a:latin typeface="ＭＳ 明朝" panose="02020609040205080304" pitchFamily="17" charset="-128"/>
                <a:ea typeface="ＭＳ 明朝" panose="02020609040205080304" pitchFamily="17" charset="-128"/>
              </a:rPr>
            </a:fld>
            <a:endParaRPr lang="ja-JP" altLang="en-US" dirty="0">
              <a:latin typeface="ＭＳ 明朝" panose="02020609040205080304" pitchFamily="17" charset="-128"/>
              <a:ea typeface="ＭＳ 明朝" panose="02020609040205080304" pitchFamily="17"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1425"/>
            <a:ext cx="4835525" cy="3349625"/>
          </a:xfrm>
        </p:spPr>
      </p:sp>
      <p:sp>
        <p:nvSpPr>
          <p:cNvPr id="3" name="ノート プレースホルダー 2"/>
          <p:cNvSpPr>
            <a:spLocks noGrp="1"/>
          </p:cNvSpPr>
          <p:nvPr>
            <p:ph type="body" idx="1"/>
          </p:nvPr>
        </p:nvSpPr>
        <p:spPr/>
        <p:txBody>
          <a:bodyPr/>
          <a:lstStyle/>
          <a:p>
            <a:endParaRPr kumimoji="1" lang="ja-JP" altLang="en-US" dirty="0">
              <a:latin typeface="ＭＳ 明朝" panose="02020609040205080304" pitchFamily="17" charset="-128"/>
              <a:ea typeface="ＭＳ 明朝" panose="02020609040205080304" pitchFamily="17" charset="-128"/>
            </a:endParaRPr>
          </a:p>
        </p:txBody>
      </p:sp>
      <p:sp>
        <p:nvSpPr>
          <p:cNvPr id="4" name="スライド番号プレースホルダー 3"/>
          <p:cNvSpPr>
            <a:spLocks noGrp="1"/>
          </p:cNvSpPr>
          <p:nvPr>
            <p:ph type="sldNum" sz="quarter" idx="10"/>
          </p:nvPr>
        </p:nvSpPr>
        <p:spPr/>
        <p:txBody>
          <a:bodyPr/>
          <a:lstStyle/>
          <a:p>
            <a:pPr rtl="0"/>
            <a:fld id="{C6539446-6953-447E-A4E3-E7CFBF870046}" type="slidenum">
              <a:rPr lang="en-US" altLang="ja-JP" smtClean="0">
                <a:latin typeface="ＭＳ 明朝" panose="02020609040205080304" pitchFamily="17" charset="-128"/>
                <a:ea typeface="ＭＳ 明朝" panose="02020609040205080304" pitchFamily="17" charset="-128"/>
              </a:rPr>
            </a:fld>
            <a:endParaRPr lang="ja-JP" altLang="en-US" dirty="0">
              <a:latin typeface="ＭＳ 明朝" panose="02020609040205080304" pitchFamily="17" charset="-128"/>
              <a:ea typeface="ＭＳ 明朝" panose="02020609040205080304" pitchFamily="17"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1425"/>
            <a:ext cx="4835525" cy="3349625"/>
          </a:xfrm>
        </p:spPr>
      </p:sp>
      <p:sp>
        <p:nvSpPr>
          <p:cNvPr id="3" name="ノート プレースホルダー 2"/>
          <p:cNvSpPr>
            <a:spLocks noGrp="1"/>
          </p:cNvSpPr>
          <p:nvPr>
            <p:ph type="body" idx="1"/>
          </p:nvPr>
        </p:nvSpPr>
        <p:spPr/>
        <p:txBody>
          <a:bodyPr/>
          <a:lstStyle/>
          <a:p>
            <a:endParaRPr kumimoji="1" lang="ja-JP" altLang="en-US" dirty="0">
              <a:latin typeface="ＭＳ 明朝" panose="02020609040205080304" pitchFamily="17" charset="-128"/>
              <a:ea typeface="ＭＳ 明朝" panose="02020609040205080304" pitchFamily="17" charset="-128"/>
            </a:endParaRPr>
          </a:p>
        </p:txBody>
      </p:sp>
      <p:sp>
        <p:nvSpPr>
          <p:cNvPr id="4" name="スライド番号プレースホルダー 3"/>
          <p:cNvSpPr>
            <a:spLocks noGrp="1"/>
          </p:cNvSpPr>
          <p:nvPr>
            <p:ph type="sldNum" sz="quarter" idx="10"/>
          </p:nvPr>
        </p:nvSpPr>
        <p:spPr/>
        <p:txBody>
          <a:bodyPr/>
          <a:lstStyle/>
          <a:p>
            <a:pPr rtl="0"/>
            <a:fld id="{C6539446-6953-447E-A4E3-E7CFBF870046}" type="slidenum">
              <a:rPr lang="en-US" altLang="ja-JP" smtClean="0">
                <a:latin typeface="ＭＳ 明朝" panose="02020609040205080304" pitchFamily="17" charset="-128"/>
                <a:ea typeface="ＭＳ 明朝" panose="02020609040205080304" pitchFamily="17" charset="-128"/>
              </a:rPr>
            </a:fld>
            <a:endParaRPr lang="ja-JP" altLang="en-US" dirty="0">
              <a:latin typeface="ＭＳ 明朝" panose="02020609040205080304" pitchFamily="17" charset="-128"/>
              <a:ea typeface="ＭＳ 明朝" panose="02020609040205080304" pitchFamily="17"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1425"/>
            <a:ext cx="4835525" cy="3349625"/>
          </a:xfrm>
        </p:spPr>
      </p:sp>
      <p:sp>
        <p:nvSpPr>
          <p:cNvPr id="3" name="ノート プレースホルダー 2"/>
          <p:cNvSpPr>
            <a:spLocks noGrp="1"/>
          </p:cNvSpPr>
          <p:nvPr>
            <p:ph type="body" idx="1"/>
          </p:nvPr>
        </p:nvSpPr>
        <p:spPr/>
        <p:txBody>
          <a:bodyPr/>
          <a:lstStyle/>
          <a:p>
            <a:endParaRPr kumimoji="1" lang="ja-JP" altLang="en-US" dirty="0">
              <a:latin typeface="ＭＳ 明朝" panose="02020609040205080304" pitchFamily="17" charset="-128"/>
              <a:ea typeface="ＭＳ 明朝" panose="02020609040205080304" pitchFamily="17" charset="-128"/>
            </a:endParaRPr>
          </a:p>
        </p:txBody>
      </p:sp>
      <p:sp>
        <p:nvSpPr>
          <p:cNvPr id="4" name="スライド番号プレースホルダー 3"/>
          <p:cNvSpPr>
            <a:spLocks noGrp="1"/>
          </p:cNvSpPr>
          <p:nvPr>
            <p:ph type="sldNum" sz="quarter" idx="10"/>
          </p:nvPr>
        </p:nvSpPr>
        <p:spPr/>
        <p:txBody>
          <a:bodyPr/>
          <a:lstStyle/>
          <a:p>
            <a:pPr rtl="0"/>
            <a:fld id="{C6539446-6953-447E-A4E3-E7CFBF870046}" type="slidenum">
              <a:rPr lang="en-US" altLang="ja-JP" smtClean="0">
                <a:latin typeface="ＭＳ 明朝" panose="02020609040205080304" pitchFamily="17" charset="-128"/>
                <a:ea typeface="ＭＳ 明朝" panose="02020609040205080304" pitchFamily="17" charset="-128"/>
              </a:rPr>
            </a:fld>
            <a:endParaRPr lang="ja-JP" altLang="en-US" dirty="0">
              <a:latin typeface="ＭＳ 明朝" panose="02020609040205080304" pitchFamily="17" charset="-128"/>
              <a:ea typeface="ＭＳ 明朝" panose="02020609040205080304" pitchFamily="17"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タイトル スライド">
    <p:spTree>
      <p:nvGrpSpPr>
        <p:cNvPr id="1" name=""/>
        <p:cNvGrpSpPr/>
        <p:nvPr/>
      </p:nvGrpSpPr>
      <p:grpSpPr>
        <a:xfrm>
          <a:off x="0" y="0"/>
          <a:ext cx="0" cy="0"/>
          <a:chOff x="0" y="0"/>
          <a:chExt cx="0" cy="0"/>
        </a:xfrm>
      </p:grpSpPr>
      <p:sp>
        <p:nvSpPr>
          <p:cNvPr id="4" name="water3"/>
          <p:cNvSpPr/>
          <p:nvPr/>
        </p:nvSpPr>
        <p:spPr bwMode="gray">
          <a:xfrm>
            <a:off x="2073" y="5243130"/>
            <a:ext cx="9903524" cy="1614871"/>
          </a:xfrm>
          <a:prstGeom prst="rect">
            <a:avLst/>
          </a:prstGeom>
          <a:gradFill>
            <a:gsLst>
              <a:gs pos="833">
                <a:schemeClr val="accent2">
                  <a:lumMod val="60000"/>
                  <a:lumOff val="40000"/>
                  <a:alpha val="38000"/>
                </a:schemeClr>
              </a:gs>
              <a:gs pos="23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800" noProof="0" dirty="0">
              <a:latin typeface="ＭＳ 明朝" panose="02020609040205080304" pitchFamily="17" charset="-128"/>
              <a:ea typeface="ＭＳ 明朝" panose="02020609040205080304" pitchFamily="17" charset="-128"/>
            </a:endParaRPr>
          </a:p>
        </p:txBody>
      </p:sp>
      <p:sp>
        <p:nvSpPr>
          <p:cNvPr id="5" name="sky"/>
          <p:cNvSpPr/>
          <p:nvPr/>
        </p:nvSpPr>
        <p:spPr bwMode="white">
          <a:xfrm>
            <a:off x="2073" y="0"/>
            <a:ext cx="9903524" cy="5334000"/>
          </a:xfrm>
          <a:prstGeom prst="rect">
            <a:avLst/>
          </a:prstGeom>
          <a:gradFill>
            <a:gsLst>
              <a:gs pos="0">
                <a:schemeClr val="accent2">
                  <a:lumMod val="60000"/>
                  <a:lumOff val="40000"/>
                  <a:alpha val="80000"/>
                </a:schemeClr>
              </a:gs>
              <a:gs pos="99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800" noProof="0" dirty="0">
              <a:latin typeface="ＭＳ 明朝" panose="02020609040205080304" pitchFamily="17" charset="-128"/>
              <a:ea typeface="ＭＳ 明朝" panose="02020609040205080304" pitchFamily="17" charset="-128"/>
            </a:endParaRPr>
          </a:p>
        </p:txBody>
      </p:sp>
      <p:pic>
        <p:nvPicPr>
          <p:cNvPr id="6" name="water2"/>
          <p:cNvPicPr>
            <a:picLocks noChangeAspect="1"/>
          </p:cNvPicPr>
          <p:nvPr/>
        </p:nvPicPr>
        <p:blipFill rotWithShape="1">
          <a:blip r:embed="rId2" cstate="print">
            <a:extLst>
              <a:ext uri="{28A0092B-C50C-407E-A947-70E740481C1C}">
                <a14:useLocalDpi xmlns:a14="http://schemas.microsoft.com/office/drawing/2010/main" val="0"/>
              </a:ext>
            </a:extLst>
          </a:blip>
          <a:srcRect l="2674" r="9901"/>
          <a:stretch>
            <a:fillRect/>
          </a:stretch>
        </p:blipFill>
        <p:spPr bwMode="ltGray">
          <a:xfrm>
            <a:off x="-1158" y="5497898"/>
            <a:ext cx="9903524" cy="463209"/>
          </a:xfrm>
          <a:prstGeom prst="rect">
            <a:avLst/>
          </a:prstGeom>
          <a:noFill/>
          <a:ln>
            <a:noFill/>
          </a:ln>
        </p:spPr>
      </p:pic>
      <p:pic>
        <p:nvPicPr>
          <p:cNvPr id="7" name="water1"/>
          <p:cNvPicPr>
            <a:picLocks noChangeAspect="1"/>
          </p:cNvPicPr>
          <p:nvPr/>
        </p:nvPicPr>
        <p:blipFill rotWithShape="1">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a:fillRect/>
          </a:stretch>
        </p:blipFill>
        <p:spPr bwMode="gray">
          <a:xfrm flipH="1">
            <a:off x="-1158" y="5221111"/>
            <a:ext cx="9903524" cy="268288"/>
          </a:xfrm>
          <a:prstGeom prst="rect">
            <a:avLst/>
          </a:prstGeom>
          <a:noFill/>
          <a:ln>
            <a:noFill/>
          </a:ln>
        </p:spPr>
      </p:pic>
      <p:sp>
        <p:nvSpPr>
          <p:cNvPr id="8" name="長方形 7"/>
          <p:cNvSpPr/>
          <p:nvPr/>
        </p:nvSpPr>
        <p:spPr>
          <a:xfrm>
            <a:off x="-1158" y="5961106"/>
            <a:ext cx="9903524" cy="896846"/>
          </a:xfrm>
          <a:prstGeom prst="rect">
            <a:avLst/>
          </a:prstGeom>
          <a:gradFill>
            <a:gsLst>
              <a:gs pos="25000">
                <a:schemeClr val="accent6">
                  <a:lumMod val="60000"/>
                  <a:lumOff val="40000"/>
                  <a:alpha val="0"/>
                </a:schemeClr>
              </a:gs>
              <a:gs pos="100000">
                <a:schemeClr val="accent6"/>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800" noProof="0" dirty="0">
              <a:latin typeface="ＭＳ 明朝" panose="02020609040205080304" pitchFamily="17" charset="-128"/>
              <a:ea typeface="ＭＳ 明朝" panose="02020609040205080304" pitchFamily="17" charset="-128"/>
            </a:endParaRPr>
          </a:p>
        </p:txBody>
      </p:sp>
      <p:sp>
        <p:nvSpPr>
          <p:cNvPr id="2" name="タイトル 1"/>
          <p:cNvSpPr>
            <a:spLocks noGrp="1"/>
          </p:cNvSpPr>
          <p:nvPr>
            <p:ph type="ctrTitle"/>
          </p:nvPr>
        </p:nvSpPr>
        <p:spPr>
          <a:xfrm>
            <a:off x="1061021" y="1309047"/>
            <a:ext cx="7802266" cy="2667000"/>
          </a:xfrm>
        </p:spPr>
        <p:txBody>
          <a:bodyPr rtlCol="0" anchor="b">
            <a:noAutofit/>
          </a:bodyPr>
          <a:lstStyle>
            <a:lvl1pPr algn="ctr" rtl="0">
              <a:defRPr sz="6000">
                <a:latin typeface="ＭＳ 明朝" panose="02020609040205080304" pitchFamily="17" charset="-128"/>
                <a:ea typeface="ＭＳ 明朝" panose="02020609040205080304" pitchFamily="17" charset="-128"/>
              </a:defRPr>
            </a:lvl1pPr>
          </a:lstStyle>
          <a:p>
            <a:pPr rtl="0"/>
            <a:r>
              <a:rPr lang="ja-JP" altLang="en-US" noProof="0"/>
              <a:t>マスター タイトルの書式設定</a:t>
            </a:r>
            <a:endParaRPr lang="ja-JP" altLang="en-US" noProof="0" dirty="0"/>
          </a:p>
        </p:txBody>
      </p:sp>
      <p:sp>
        <p:nvSpPr>
          <p:cNvPr id="3" name="サブタイトル 2"/>
          <p:cNvSpPr>
            <a:spLocks noGrp="1"/>
          </p:cNvSpPr>
          <p:nvPr>
            <p:ph type="subTitle" idx="1"/>
          </p:nvPr>
        </p:nvSpPr>
        <p:spPr>
          <a:xfrm>
            <a:off x="1061021" y="4038600"/>
            <a:ext cx="7800975" cy="990600"/>
          </a:xfrm>
        </p:spPr>
        <p:txBody>
          <a:bodyPr rtlCol="0">
            <a:normAutofit/>
          </a:bodyPr>
          <a:lstStyle>
            <a:lvl1pPr marL="0" indent="0" algn="ctr">
              <a:spcBef>
                <a:spcPts val="0"/>
              </a:spcBef>
              <a:buNone/>
              <a:defRPr sz="1800" cap="all" baseline="0">
                <a:solidFill>
                  <a:schemeClr val="accent2">
                    <a:lumMod val="75000"/>
                  </a:schemeClr>
                </a:solidFill>
                <a:latin typeface="ＭＳ 明朝" panose="02020609040205080304" pitchFamily="17" charset="-128"/>
                <a:ea typeface="ＭＳ 明朝" panose="02020609040205080304" pitchFamily="17" charset="-128"/>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ja-JP" altLang="en-US" noProof="0"/>
              <a:t>マスター サブタイトルの書式設定</a:t>
            </a:r>
            <a:endParaRPr lang="ja-JP" altLang="en-US"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rtl="0">
              <a:defRPr/>
            </a:lvl1pPr>
          </a:lstStyle>
          <a:p>
            <a:pPr rtl="0"/>
            <a:r>
              <a:rPr lang="ja-JP" altLang="en-US" noProof="0"/>
              <a:t>マスター タイトルの書式設定</a:t>
            </a:r>
            <a:endParaRPr lang="ja-JP" altLang="en-US" noProof="0" dirty="0"/>
          </a:p>
        </p:txBody>
      </p:sp>
      <p:sp>
        <p:nvSpPr>
          <p:cNvPr id="3" name="縦書きテキスト プレースホルダー 2"/>
          <p:cNvSpPr>
            <a:spLocks noGrp="1"/>
          </p:cNvSpPr>
          <p:nvPr>
            <p:ph type="body" orient="vert" idx="1" hasCustomPrompt="1"/>
          </p:nvPr>
        </p:nvSpPr>
        <p:spPr/>
        <p:txBody>
          <a:bodyPr vert="eaVert" rtlCol="0"/>
          <a:lstStyle/>
          <a:p>
            <a:pPr lvl="0" rtl="0"/>
            <a:r>
              <a:rPr lang="ja-JP" altLang="en-US" noProof="0" dirty="0"/>
              <a:t>クリックしてマスター テキストのスタイルを編集</a:t>
            </a:r>
            <a:endParaRPr lang="ja-JP" altLang="en-US" noProof="0"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endParaRPr lang="ja-JP" altLang="en-US" noProof="0" dirty="0"/>
          </a:p>
        </p:txBody>
      </p:sp>
      <p:sp>
        <p:nvSpPr>
          <p:cNvPr id="4" name="日付プレースホルダー 3"/>
          <p:cNvSpPr>
            <a:spLocks noGrp="1"/>
          </p:cNvSpPr>
          <p:nvPr>
            <p:ph type="dt" sz="half" idx="10"/>
          </p:nvPr>
        </p:nvSpPr>
        <p:spPr/>
        <p:txBody>
          <a:bodyPr rtlCol="0"/>
          <a:lstStyle/>
          <a:p>
            <a:pPr rtl="0"/>
            <a:fld id="{76798CA6-A78F-48E8-83E8-8576FB5530B9}" type="datetime4">
              <a:rPr lang="ja-JP" altLang="en-US" smtClean="0"/>
            </a:fld>
            <a:endParaRPr lang="ja-JP" altLang="en-US" smtClean="0"/>
          </a:p>
        </p:txBody>
      </p:sp>
      <p:sp>
        <p:nvSpPr>
          <p:cNvPr id="6" name="スライド番号プレースホルダー 5"/>
          <p:cNvSpPr>
            <a:spLocks noGrp="1"/>
          </p:cNvSpPr>
          <p:nvPr>
            <p:ph type="sldNum" sz="quarter" idx="12"/>
          </p:nvPr>
        </p:nvSpPr>
        <p:spPr/>
        <p:txBody>
          <a:bodyPr rtlCol="0"/>
          <a:lstStyle/>
          <a:p>
            <a:pPr rtl="0"/>
            <a:fld id="{4FAB73BC-B049-4115-A692-8D63A059BFB8}" type="slidenum">
              <a:rPr lang="en-US" altLang="ja-JP" noProof="0" smtClean="0"/>
            </a:fld>
            <a:endParaRPr lang="en-US" altLang="ja-JP"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274638"/>
            <a:ext cx="2135981" cy="5440362"/>
          </a:xfrm>
        </p:spPr>
        <p:txBody>
          <a:bodyPr vert="eaVert" rtlCol="0"/>
          <a:lstStyle>
            <a:lvl1pPr rtl="0">
              <a:defRPr/>
            </a:lvl1pPr>
          </a:lstStyle>
          <a:p>
            <a:pPr rtl="0"/>
            <a:r>
              <a:rPr lang="ja-JP" altLang="en-US" noProof="0"/>
              <a:t>マスター タイトルの書式設定</a:t>
            </a:r>
            <a:endParaRPr lang="ja-JP" altLang="en-US" noProof="0" dirty="0"/>
          </a:p>
        </p:txBody>
      </p:sp>
      <p:sp>
        <p:nvSpPr>
          <p:cNvPr id="3" name="縦書きテキスト プレースホルダー 2"/>
          <p:cNvSpPr>
            <a:spLocks noGrp="1"/>
          </p:cNvSpPr>
          <p:nvPr>
            <p:ph type="body" orient="vert" idx="1" hasCustomPrompt="1"/>
          </p:nvPr>
        </p:nvSpPr>
        <p:spPr>
          <a:xfrm>
            <a:off x="681037" y="274638"/>
            <a:ext cx="6284119" cy="5440362"/>
          </a:xfrm>
        </p:spPr>
        <p:txBody>
          <a:bodyPr vert="eaVert" rtlCol="0"/>
          <a:lstStyle/>
          <a:p>
            <a:pPr lvl="0" rtl="0"/>
            <a:r>
              <a:rPr lang="ja-JP" altLang="en-US" noProof="0" dirty="0"/>
              <a:t>クリックしてマスター テキストのスタイルを編集</a:t>
            </a:r>
            <a:endParaRPr lang="ja-JP" altLang="en-US" noProof="0"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endParaRPr lang="ja-JP" altLang="en-US" noProof="0" dirty="0"/>
          </a:p>
        </p:txBody>
      </p:sp>
      <p:sp>
        <p:nvSpPr>
          <p:cNvPr id="4" name="日付プレースホルダー 3"/>
          <p:cNvSpPr>
            <a:spLocks noGrp="1"/>
          </p:cNvSpPr>
          <p:nvPr>
            <p:ph type="dt" sz="half" idx="10"/>
          </p:nvPr>
        </p:nvSpPr>
        <p:spPr/>
        <p:txBody>
          <a:bodyPr rtlCol="0"/>
          <a:lstStyle/>
          <a:p>
            <a:pPr rtl="0"/>
            <a:fld id="{612FDBE0-8619-449E-95D3-F1981C8E0A8D}" type="datetime4">
              <a:rPr lang="ja-JP" altLang="en-US" smtClean="0"/>
            </a:fld>
            <a:endParaRPr lang="ja-JP" altLang="en-US" smtClean="0"/>
          </a:p>
        </p:txBody>
      </p:sp>
      <p:sp>
        <p:nvSpPr>
          <p:cNvPr id="6" name="スライド番号プレースホルダー 5"/>
          <p:cNvSpPr>
            <a:spLocks noGrp="1"/>
          </p:cNvSpPr>
          <p:nvPr>
            <p:ph type="sldNum" sz="quarter" idx="12"/>
          </p:nvPr>
        </p:nvSpPr>
        <p:spPr/>
        <p:txBody>
          <a:bodyPr rtlCol="0"/>
          <a:lstStyle/>
          <a:p>
            <a:pPr rtl="0"/>
            <a:fld id="{4FAB73BC-B049-4115-A692-8D63A059BFB8}" type="slidenum">
              <a:rPr lang="en-US" altLang="ja-JP" noProof="0" smtClean="0"/>
            </a:fld>
            <a:endParaRPr lang="en-US" altLang="ja-JP"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906000" cy="1862138"/>
          </a:xfrm>
          <a:prstGeom prst="rect">
            <a:avLst/>
          </a:prstGeom>
        </p:spPr>
      </p:pic>
      <p:sp>
        <p:nvSpPr>
          <p:cNvPr id="2" name="Title 1"/>
          <p:cNvSpPr>
            <a:spLocks noGrp="1"/>
          </p:cNvSpPr>
          <p:nvPr>
            <p:ph type="ctrTitle"/>
          </p:nvPr>
        </p:nvSpPr>
        <p:spPr>
          <a:xfrm>
            <a:off x="990600" y="1803405"/>
            <a:ext cx="7924800" cy="1825096"/>
          </a:xfrm>
        </p:spPr>
        <p:txBody>
          <a:bodyPr anchor="b">
            <a:normAutofit/>
          </a:bodyPr>
          <a:lstStyle>
            <a:lvl1pPr algn="l">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990600" y="3632201"/>
            <a:ext cx="7924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6426518" y="4323846"/>
            <a:ext cx="2488881" cy="365125"/>
          </a:xfrm>
        </p:spPr>
        <p:txBody>
          <a:bodyPr/>
          <a:lstStyle/>
          <a:p>
            <a:fld id="{AF8DD645-B9B4-46EE-B031-35C24A448A04}" type="datetimeFigureOut">
              <a:rPr lang="en-US" smtClean="0"/>
            </a:fld>
            <a:endParaRPr lang="en-US" dirty="0"/>
          </a:p>
        </p:txBody>
      </p:sp>
      <p:sp>
        <p:nvSpPr>
          <p:cNvPr id="5" name="Footer Placeholder 4"/>
          <p:cNvSpPr>
            <a:spLocks noGrp="1"/>
          </p:cNvSpPr>
          <p:nvPr>
            <p:ph type="ftr" sz="quarter" idx="11"/>
          </p:nvPr>
        </p:nvSpPr>
        <p:spPr>
          <a:xfrm>
            <a:off x="990600" y="4323847"/>
            <a:ext cx="5287328" cy="365125"/>
          </a:xfrm>
        </p:spPr>
        <p:txBody>
          <a:bodyPr/>
          <a:lstStyle/>
          <a:p>
            <a:endParaRPr lang="en-US" dirty="0"/>
          </a:p>
        </p:txBody>
      </p:sp>
      <p:sp>
        <p:nvSpPr>
          <p:cNvPr id="6" name="Slide Number Placeholder 5"/>
          <p:cNvSpPr>
            <a:spLocks noGrp="1"/>
          </p:cNvSpPr>
          <p:nvPr>
            <p:ph type="sldNum" sz="quarter" idx="12"/>
          </p:nvPr>
        </p:nvSpPr>
        <p:spPr>
          <a:xfrm>
            <a:off x="6562725" y="1430868"/>
            <a:ext cx="2352675" cy="365125"/>
          </a:xfrm>
        </p:spPr>
        <p:txBody>
          <a:bodyPr/>
          <a:lstStyle/>
          <a:p>
            <a:fld id="{D57F1E4F-1CFF-5643-939E-217C01CDF565}" type="slidenum">
              <a:rPr lang="en-US" smtClean="0"/>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rtl="0"/>
            <a:fld id="{5536BC31-34FB-43C2-8F2B-51765673BECF}" type="datetime4">
              <a:rPr lang="ja-JP" altLang="en-US" smtClean="0"/>
            </a:fld>
            <a:endParaRPr lang="ja-JP" altLang="en-US"/>
          </a:p>
        </p:txBody>
      </p:sp>
      <p:sp>
        <p:nvSpPr>
          <p:cNvPr id="5" name="Footer Placeholder 4"/>
          <p:cNvSpPr>
            <a:spLocks noGrp="1"/>
          </p:cNvSpPr>
          <p:nvPr>
            <p:ph type="ftr" sz="quarter" idx="11"/>
          </p:nvPr>
        </p:nvSpPr>
        <p:spPr/>
        <p:txBody>
          <a:bodyPr/>
          <a:lstStyle/>
          <a:p>
            <a:pPr rtl="0"/>
            <a:r>
              <a:rPr lang="ja-JP" altLang="en-US" noProof="0"/>
              <a:t>フッターを追加</a:t>
            </a:r>
            <a:endParaRPr lang="ja-JP" altLang="en-US" noProof="0" dirty="0"/>
          </a:p>
        </p:txBody>
      </p:sp>
      <p:sp>
        <p:nvSpPr>
          <p:cNvPr id="6" name="Slide Number Placeholder 5"/>
          <p:cNvSpPr>
            <a:spLocks noGrp="1"/>
          </p:cNvSpPr>
          <p:nvPr>
            <p:ph type="sldNum" sz="quarter" idx="12"/>
          </p:nvPr>
        </p:nvSpPr>
        <p:spPr/>
        <p:txBody>
          <a:bodyPr/>
          <a:lstStyle/>
          <a:p>
            <a:pPr rtl="0"/>
            <a:fld id="{4FAB73BC-B049-4115-A692-8D63A059BFB8}" type="slidenum">
              <a:rPr lang="en-US" altLang="ja-JP" noProof="0" smtClean="0"/>
            </a:fld>
            <a:endParaRPr lang="en-US" altLang="ja-JP"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showMasterSp="0">
  <p:cSld name="セクション見出し">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906000" cy="1862138"/>
          </a:xfrm>
          <a:prstGeom prst="rect">
            <a:avLst/>
          </a:prstGeom>
        </p:spPr>
      </p:pic>
      <p:sp>
        <p:nvSpPr>
          <p:cNvPr id="2" name="Title 1"/>
          <p:cNvSpPr>
            <a:spLocks noGrp="1"/>
          </p:cNvSpPr>
          <p:nvPr>
            <p:ph type="title"/>
          </p:nvPr>
        </p:nvSpPr>
        <p:spPr>
          <a:xfrm>
            <a:off x="643890" y="753535"/>
            <a:ext cx="8618220" cy="2801935"/>
          </a:xfrm>
        </p:spPr>
        <p:txBody>
          <a:bodyPr anchor="b">
            <a:normAutofit/>
          </a:bodyPr>
          <a:lstStyle>
            <a:lvl1pPr algn="r">
              <a:defRPr sz="4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43891" y="3641726"/>
            <a:ext cx="861822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endParaRPr lang="ja-JP" altLang="en-US"/>
          </a:p>
        </p:txBody>
      </p:sp>
      <p:sp>
        <p:nvSpPr>
          <p:cNvPr id="4" name="Date Placeholder 3"/>
          <p:cNvSpPr>
            <a:spLocks noGrp="1"/>
          </p:cNvSpPr>
          <p:nvPr>
            <p:ph type="dt" sz="half" idx="10"/>
          </p:nvPr>
        </p:nvSpPr>
        <p:spPr>
          <a:xfrm>
            <a:off x="6025690" y="381002"/>
            <a:ext cx="2365058" cy="365125"/>
          </a:xfrm>
        </p:spPr>
        <p:txBody>
          <a:bodyPr/>
          <a:lstStyle>
            <a:lvl1pPr algn="r">
              <a:defRPr/>
            </a:lvl1pPr>
          </a:lstStyle>
          <a:p>
            <a:fld id="{634EE184-1102-46CE-B792-25381C47E04B}" type="datetime4">
              <a:rPr lang="ja-JP" altLang="en-US" noProof="0" smtClean="0"/>
            </a:fld>
            <a:endParaRPr lang="ja-JP" altLang="en-US" noProof="0" dirty="0"/>
          </a:p>
        </p:txBody>
      </p:sp>
      <p:sp>
        <p:nvSpPr>
          <p:cNvPr id="5" name="Footer Placeholder 4"/>
          <p:cNvSpPr>
            <a:spLocks noGrp="1"/>
          </p:cNvSpPr>
          <p:nvPr>
            <p:ph type="ftr" sz="quarter" idx="11"/>
          </p:nvPr>
        </p:nvSpPr>
        <p:spPr>
          <a:xfrm>
            <a:off x="643890" y="381002"/>
            <a:ext cx="5233211" cy="365125"/>
          </a:xfrm>
        </p:spPr>
        <p:txBody>
          <a:bodyPr/>
          <a:lstStyle/>
          <a:p>
            <a:r>
              <a:rPr lang="ja-JP" altLang="en-US" noProof="0"/>
              <a:t>フッターを追加</a:t>
            </a:r>
            <a:endParaRPr lang="ja-JP" altLang="en-US" noProof="0" dirty="0"/>
          </a:p>
        </p:txBody>
      </p:sp>
      <p:sp>
        <p:nvSpPr>
          <p:cNvPr id="6" name="Slide Number Placeholder 5"/>
          <p:cNvSpPr>
            <a:spLocks noGrp="1"/>
          </p:cNvSpPr>
          <p:nvPr>
            <p:ph type="sldNum" sz="quarter" idx="12"/>
          </p:nvPr>
        </p:nvSpPr>
        <p:spPr>
          <a:xfrm>
            <a:off x="8539339" y="381002"/>
            <a:ext cx="722771" cy="365125"/>
          </a:xfrm>
        </p:spPr>
        <p:txBody>
          <a:bodyPr/>
          <a:lstStyle/>
          <a:p>
            <a:fld id="{4FAB73BC-B049-4115-A692-8D63A059BFB8}" type="slidenum">
              <a:rPr lang="en-US" altLang="ja-JP" noProof="0" smtClean="0"/>
            </a:fld>
            <a:endParaRPr lang="ja-JP" altLang="en-US"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43890" y="2194560"/>
            <a:ext cx="4236461" cy="4069080"/>
          </a:xfrm>
        </p:spPr>
        <p:txBody>
          <a:body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28941" y="2194560"/>
            <a:ext cx="4233168" cy="4069080"/>
          </a:xfrm>
        </p:spPr>
        <p:txBody>
          <a:body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34EE184-1102-46CE-B792-25381C47E04B}" type="datetime4">
              <a:rPr lang="ja-JP" altLang="en-US" noProof="0" smtClean="0"/>
            </a:fld>
            <a:endParaRPr lang="ja-JP" altLang="en-US" noProof="0" dirty="0"/>
          </a:p>
        </p:txBody>
      </p:sp>
      <p:sp>
        <p:nvSpPr>
          <p:cNvPr id="6" name="Footer Placeholder 5"/>
          <p:cNvSpPr>
            <a:spLocks noGrp="1"/>
          </p:cNvSpPr>
          <p:nvPr>
            <p:ph type="ftr" sz="quarter" idx="11"/>
          </p:nvPr>
        </p:nvSpPr>
        <p:spPr/>
        <p:txBody>
          <a:bodyPr/>
          <a:lstStyle/>
          <a:p>
            <a:r>
              <a:rPr lang="ja-JP" altLang="en-US" noProof="0"/>
              <a:t>フッターを追加</a:t>
            </a:r>
            <a:endParaRPr lang="ja-JP" altLang="en-US" noProof="0" dirty="0"/>
          </a:p>
        </p:txBody>
      </p:sp>
      <p:sp>
        <p:nvSpPr>
          <p:cNvPr id="7" name="Slide Number Placeholder 6"/>
          <p:cNvSpPr>
            <a:spLocks noGrp="1"/>
          </p:cNvSpPr>
          <p:nvPr>
            <p:ph type="sldNum" sz="quarter" idx="12"/>
          </p:nvPr>
        </p:nvSpPr>
        <p:spPr/>
        <p:txBody>
          <a:bodyPr/>
          <a:lstStyle/>
          <a:p>
            <a:fld id="{4FAB73BC-B049-4115-A692-8D63A059BFB8}" type="slidenum">
              <a:rPr lang="en-US" altLang="ja-JP" noProof="0" smtClean="0"/>
            </a:fld>
            <a:endParaRPr lang="ja-JP" altLang="en-US"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2352675" y="762000"/>
            <a:ext cx="6909435" cy="129540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9719" y="2183802"/>
            <a:ext cx="399063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endParaRPr lang="ja-JP" altLang="en-US"/>
          </a:p>
        </p:txBody>
      </p:sp>
      <p:sp>
        <p:nvSpPr>
          <p:cNvPr id="4" name="Content Placeholder 3"/>
          <p:cNvSpPr>
            <a:spLocks noGrp="1"/>
          </p:cNvSpPr>
          <p:nvPr>
            <p:ph sz="half" idx="2"/>
          </p:nvPr>
        </p:nvSpPr>
        <p:spPr>
          <a:xfrm>
            <a:off x="643889" y="3132668"/>
            <a:ext cx="4236461" cy="3130973"/>
          </a:xfrm>
        </p:spPr>
        <p:txBody>
          <a:body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274770" y="2183802"/>
            <a:ext cx="398733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endParaRPr lang="ja-JP" altLang="en-US"/>
          </a:p>
        </p:txBody>
      </p:sp>
      <p:sp>
        <p:nvSpPr>
          <p:cNvPr id="6" name="Content Placeholder 5"/>
          <p:cNvSpPr>
            <a:spLocks noGrp="1"/>
          </p:cNvSpPr>
          <p:nvPr>
            <p:ph sz="quarter" idx="4"/>
          </p:nvPr>
        </p:nvSpPr>
        <p:spPr>
          <a:xfrm>
            <a:off x="5028940" y="3132668"/>
            <a:ext cx="4233169" cy="3130973"/>
          </a:xfrm>
        </p:spPr>
        <p:txBody>
          <a:body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rtl="0"/>
            <a:fld id="{C470E576-EB27-4C8C-A806-DDE6879E2124}" type="datetime4">
              <a:rPr lang="ja-JP" altLang="en-US" smtClean="0"/>
            </a:fld>
            <a:endParaRPr lang="ja-JP" altLang="en-US"/>
          </a:p>
        </p:txBody>
      </p:sp>
      <p:sp>
        <p:nvSpPr>
          <p:cNvPr id="8" name="Footer Placeholder 7"/>
          <p:cNvSpPr>
            <a:spLocks noGrp="1"/>
          </p:cNvSpPr>
          <p:nvPr>
            <p:ph type="ftr" sz="quarter" idx="11"/>
          </p:nvPr>
        </p:nvSpPr>
        <p:spPr/>
        <p:txBody>
          <a:bodyPr/>
          <a:lstStyle/>
          <a:p>
            <a:pPr rtl="0"/>
            <a:r>
              <a:rPr lang="ja-JP" altLang="en-US" noProof="0"/>
              <a:t>フッターを追加</a:t>
            </a:r>
            <a:endParaRPr lang="ja-JP" altLang="en-US" noProof="0" dirty="0"/>
          </a:p>
        </p:txBody>
      </p:sp>
      <p:sp>
        <p:nvSpPr>
          <p:cNvPr id="9" name="Slide Number Placeholder 8"/>
          <p:cNvSpPr>
            <a:spLocks noGrp="1"/>
          </p:cNvSpPr>
          <p:nvPr>
            <p:ph type="sldNum" sz="quarter" idx="12"/>
          </p:nvPr>
        </p:nvSpPr>
        <p:spPr/>
        <p:txBody>
          <a:bodyPr/>
          <a:lstStyle/>
          <a:p>
            <a:pPr rtl="0"/>
            <a:fld id="{4FAB73BC-B049-4115-A692-8D63A059BFB8}" type="slidenum">
              <a:rPr lang="en-US" altLang="ja-JP" noProof="0" smtClean="0"/>
            </a:fld>
            <a:endParaRPr lang="en-US" altLang="ja-JP"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rtl="0"/>
            <a:fld id="{EC1191C4-2595-41F4-BF98-622A390B2797}" type="datetime4">
              <a:rPr lang="ja-JP" altLang="en-US" smtClean="0"/>
            </a:fld>
            <a:endParaRPr lang="ja-JP" altLang="en-US"/>
          </a:p>
        </p:txBody>
      </p:sp>
      <p:sp>
        <p:nvSpPr>
          <p:cNvPr id="4" name="Footer Placeholder 3"/>
          <p:cNvSpPr>
            <a:spLocks noGrp="1"/>
          </p:cNvSpPr>
          <p:nvPr>
            <p:ph type="ftr" sz="quarter" idx="11"/>
          </p:nvPr>
        </p:nvSpPr>
        <p:spPr/>
        <p:txBody>
          <a:bodyPr/>
          <a:lstStyle/>
          <a:p>
            <a:pPr rtl="0"/>
            <a:r>
              <a:rPr lang="ja-JP" altLang="en-US" noProof="0"/>
              <a:t>フッターを追加</a:t>
            </a:r>
            <a:endParaRPr lang="ja-JP" altLang="en-US" noProof="0" dirty="0"/>
          </a:p>
        </p:txBody>
      </p:sp>
      <p:sp>
        <p:nvSpPr>
          <p:cNvPr id="5" name="Slide Number Placeholder 4"/>
          <p:cNvSpPr>
            <a:spLocks noGrp="1"/>
          </p:cNvSpPr>
          <p:nvPr>
            <p:ph type="sldNum" sz="quarter" idx="12"/>
          </p:nvPr>
        </p:nvSpPr>
        <p:spPr/>
        <p:txBody>
          <a:bodyPr/>
          <a:lstStyle/>
          <a:p>
            <a:pPr rtl="0"/>
            <a:fld id="{4FAB73BC-B049-4115-A692-8D63A059BFB8}" type="slidenum">
              <a:rPr lang="en-US" altLang="ja-JP" noProof="0" smtClean="0"/>
            </a:fld>
            <a:endParaRPr lang="en-US" altLang="ja-JP"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4EE184-1102-46CE-B792-25381C47E04B}" type="datetime4">
              <a:rPr lang="ja-JP" altLang="en-US" noProof="0" smtClean="0"/>
            </a:fld>
            <a:endParaRPr lang="ja-JP" altLang="en-US" noProof="0" dirty="0"/>
          </a:p>
        </p:txBody>
      </p:sp>
      <p:sp>
        <p:nvSpPr>
          <p:cNvPr id="3" name="Footer Placeholder 2"/>
          <p:cNvSpPr>
            <a:spLocks noGrp="1"/>
          </p:cNvSpPr>
          <p:nvPr>
            <p:ph type="ftr" sz="quarter" idx="11"/>
          </p:nvPr>
        </p:nvSpPr>
        <p:spPr/>
        <p:txBody>
          <a:bodyPr/>
          <a:lstStyle/>
          <a:p>
            <a:r>
              <a:rPr lang="ja-JP" altLang="en-US" noProof="0"/>
              <a:t>フッターを追加</a:t>
            </a:r>
            <a:endParaRPr lang="ja-JP" altLang="en-US" noProof="0" dirty="0"/>
          </a:p>
        </p:txBody>
      </p:sp>
      <p:sp>
        <p:nvSpPr>
          <p:cNvPr id="4" name="Slide Number Placeholder 3"/>
          <p:cNvSpPr>
            <a:spLocks noGrp="1"/>
          </p:cNvSpPr>
          <p:nvPr>
            <p:ph type="sldNum" sz="quarter" idx="12"/>
          </p:nvPr>
        </p:nvSpPr>
        <p:spPr/>
        <p:txBody>
          <a:bodyPr/>
          <a:lstStyle/>
          <a:p>
            <a:fld id="{4FAB73BC-B049-4115-A692-8D63A059BFB8}" type="slidenum">
              <a:rPr lang="en-US" altLang="ja-JP" noProof="0" smtClean="0"/>
            </a:fld>
            <a:endParaRPr lang="ja-JP" altLang="en-US"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43890" y="1524000"/>
            <a:ext cx="3343275" cy="1600200"/>
          </a:xfrm>
        </p:spPr>
        <p:txBody>
          <a:bodyPr anchor="b"/>
          <a:lstStyle>
            <a:lvl1pPr algn="l">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0050" y="746760"/>
            <a:ext cx="5052060" cy="5516880"/>
          </a:xfrm>
        </p:spPr>
        <p:txBody>
          <a:bodyPr anchor="ct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43890" y="3124200"/>
            <a:ext cx="3343275"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endParaRPr lang="ja-JP" altLang="en-US"/>
          </a:p>
        </p:txBody>
      </p:sp>
      <p:sp>
        <p:nvSpPr>
          <p:cNvPr id="5" name="Date Placeholder 4"/>
          <p:cNvSpPr>
            <a:spLocks noGrp="1"/>
          </p:cNvSpPr>
          <p:nvPr>
            <p:ph type="dt" sz="half" idx="10"/>
          </p:nvPr>
        </p:nvSpPr>
        <p:spPr/>
        <p:txBody>
          <a:bodyPr/>
          <a:lstStyle/>
          <a:p>
            <a:pPr rtl="0"/>
            <a:fld id="{2D304349-8CFF-4820-BCEB-33906F410F89}" type="datetime4">
              <a:rPr lang="ja-JP" altLang="en-US" smtClean="0"/>
            </a:fld>
            <a:endParaRPr lang="ja-JP" altLang="en-US"/>
          </a:p>
        </p:txBody>
      </p:sp>
      <p:sp>
        <p:nvSpPr>
          <p:cNvPr id="6" name="Footer Placeholder 5"/>
          <p:cNvSpPr>
            <a:spLocks noGrp="1"/>
          </p:cNvSpPr>
          <p:nvPr>
            <p:ph type="ftr" sz="quarter" idx="11"/>
          </p:nvPr>
        </p:nvSpPr>
        <p:spPr/>
        <p:txBody>
          <a:bodyPr/>
          <a:lstStyle/>
          <a:p>
            <a:pPr rtl="0"/>
            <a:r>
              <a:rPr lang="ja-JP" altLang="en-US" noProof="0"/>
              <a:t>フッターを追加</a:t>
            </a:r>
            <a:endParaRPr lang="ja-JP" altLang="en-US" noProof="0" dirty="0"/>
          </a:p>
        </p:txBody>
      </p:sp>
      <p:sp>
        <p:nvSpPr>
          <p:cNvPr id="7" name="Slide Number Placeholder 6"/>
          <p:cNvSpPr>
            <a:spLocks noGrp="1"/>
          </p:cNvSpPr>
          <p:nvPr>
            <p:ph type="sldNum" sz="quarter" idx="12"/>
          </p:nvPr>
        </p:nvSpPr>
        <p:spPr/>
        <p:txBody>
          <a:bodyPr/>
          <a:lstStyle/>
          <a:p>
            <a:pPr rtl="0"/>
            <a:fld id="{4FAB73BC-B049-4115-A692-8D63A059BFB8}" type="slidenum">
              <a:rPr lang="en-US" altLang="ja-JP" noProof="0" smtClean="0"/>
            </a:fld>
            <a:endParaRPr lang="en-US" altLang="ja-JP"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rtl="0">
              <a:defRPr/>
            </a:lvl1pPr>
          </a:lstStyle>
          <a:p>
            <a:pPr rtl="0"/>
            <a:r>
              <a:rPr lang="ja-JP" altLang="en-US" noProof="0"/>
              <a:t>マスター タイトルの書式設定</a:t>
            </a:r>
            <a:endParaRPr lang="ja-JP" altLang="en-US" noProof="0" dirty="0"/>
          </a:p>
        </p:txBody>
      </p:sp>
      <p:sp>
        <p:nvSpPr>
          <p:cNvPr id="3" name="コンテンツ プレースホルダー 2"/>
          <p:cNvSpPr>
            <a:spLocks noGrp="1"/>
          </p:cNvSpPr>
          <p:nvPr>
            <p:ph idx="1"/>
          </p:nvPr>
        </p:nvSpPr>
        <p:spPr/>
        <p:txBody>
          <a:bodyPr rtlCol="0"/>
          <a:lstStyle>
            <a:lvl5pPr>
              <a:defRPr/>
            </a:lvl5pPr>
          </a:lstStyle>
          <a:p>
            <a:pPr lvl="0" rtl="0"/>
            <a:r>
              <a:rPr lang="ja-JP" altLang="en-US" noProof="0"/>
              <a:t>マスター テキストの書式設定</a:t>
            </a:r>
            <a:endParaRPr lang="ja-JP" altLang="en-US" noProof="0"/>
          </a:p>
          <a:p>
            <a:pPr lvl="1" rtl="0"/>
            <a:r>
              <a:rPr lang="ja-JP" altLang="en-US" noProof="0"/>
              <a:t>第 </a:t>
            </a:r>
            <a:r>
              <a:rPr lang="en-US" altLang="ja-JP" noProof="0"/>
              <a:t>2 </a:t>
            </a:r>
            <a:r>
              <a:rPr lang="ja-JP" altLang="en-US" noProof="0"/>
              <a:t>レベル</a:t>
            </a:r>
            <a:endParaRPr lang="ja-JP" altLang="en-US" noProof="0"/>
          </a:p>
          <a:p>
            <a:pPr lvl="2" rtl="0"/>
            <a:r>
              <a:rPr lang="ja-JP" altLang="en-US" noProof="0"/>
              <a:t>第 </a:t>
            </a:r>
            <a:r>
              <a:rPr lang="en-US" altLang="ja-JP" noProof="0"/>
              <a:t>3 </a:t>
            </a:r>
            <a:r>
              <a:rPr lang="ja-JP" altLang="en-US" noProof="0"/>
              <a:t>レベル</a:t>
            </a:r>
            <a:endParaRPr lang="ja-JP" altLang="en-US" noProof="0"/>
          </a:p>
          <a:p>
            <a:pPr lvl="3" rtl="0"/>
            <a:r>
              <a:rPr lang="ja-JP" altLang="en-US" noProof="0"/>
              <a:t>第 </a:t>
            </a:r>
            <a:r>
              <a:rPr lang="en-US" altLang="ja-JP" noProof="0"/>
              <a:t>4 </a:t>
            </a:r>
            <a:r>
              <a:rPr lang="ja-JP" altLang="en-US" noProof="0"/>
              <a:t>レベル</a:t>
            </a:r>
            <a:endParaRPr lang="ja-JP" altLang="en-US" noProof="0"/>
          </a:p>
          <a:p>
            <a:pPr lvl="4" rtl="0"/>
            <a:r>
              <a:rPr lang="ja-JP" altLang="en-US" noProof="0"/>
              <a:t>第 </a:t>
            </a:r>
            <a:r>
              <a:rPr lang="en-US" altLang="ja-JP" noProof="0"/>
              <a:t>5 </a:t>
            </a:r>
            <a:r>
              <a:rPr lang="ja-JP" altLang="en-US" noProof="0"/>
              <a:t>レベル</a:t>
            </a:r>
            <a:endParaRPr lang="ja-JP" altLang="en-US" noProof="0" dirty="0"/>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endParaRPr lang="ja-JP" altLang="en-US" noProof="0" dirty="0"/>
          </a:p>
        </p:txBody>
      </p:sp>
      <p:sp>
        <p:nvSpPr>
          <p:cNvPr id="4" name="日付プレースホルダー 3"/>
          <p:cNvSpPr>
            <a:spLocks noGrp="1"/>
          </p:cNvSpPr>
          <p:nvPr>
            <p:ph type="dt" sz="half" idx="10"/>
          </p:nvPr>
        </p:nvSpPr>
        <p:spPr/>
        <p:txBody>
          <a:bodyPr rtlCol="0"/>
          <a:lstStyle/>
          <a:p>
            <a:pPr rtl="0"/>
            <a:fld id="{5536BC31-34FB-43C2-8F2B-51765673BECF}" type="datetime4">
              <a:rPr lang="ja-JP" altLang="en-US" smtClean="0"/>
            </a:fld>
            <a:endParaRPr lang="ja-JP" altLang="en-US" smtClean="0"/>
          </a:p>
        </p:txBody>
      </p:sp>
      <p:sp>
        <p:nvSpPr>
          <p:cNvPr id="6" name="スライド番号プレースホルダー 5"/>
          <p:cNvSpPr>
            <a:spLocks noGrp="1"/>
          </p:cNvSpPr>
          <p:nvPr>
            <p:ph type="sldNum" sz="quarter" idx="12"/>
          </p:nvPr>
        </p:nvSpPr>
        <p:spPr/>
        <p:txBody>
          <a:bodyPr rtlCol="0"/>
          <a:lstStyle/>
          <a:p>
            <a:pPr rtl="0"/>
            <a:fld id="{4FAB73BC-B049-4115-A692-8D63A059BFB8}" type="slidenum">
              <a:rPr lang="en-US" altLang="ja-JP" noProof="0" smtClean="0"/>
            </a:fld>
            <a:endParaRPr lang="en-US" altLang="ja-JP"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43890" y="1524000"/>
            <a:ext cx="4415374" cy="1600200"/>
          </a:xfrm>
        </p:spPr>
        <p:txBody>
          <a:bodyPr anchor="b"/>
          <a:lstStyle>
            <a:lvl1pPr algn="l">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hasCustomPrompt="1"/>
          </p:nvPr>
        </p:nvSpPr>
        <p:spPr>
          <a:xfrm>
            <a:off x="5283984" y="751242"/>
            <a:ext cx="3980420"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43890" y="3124200"/>
            <a:ext cx="4415374"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endParaRPr lang="ja-JP" altLang="en-US"/>
          </a:p>
        </p:txBody>
      </p:sp>
      <p:sp>
        <p:nvSpPr>
          <p:cNvPr id="5" name="Date Placeholder 4"/>
          <p:cNvSpPr>
            <a:spLocks noGrp="1"/>
          </p:cNvSpPr>
          <p:nvPr>
            <p:ph type="dt" sz="half" idx="10"/>
          </p:nvPr>
        </p:nvSpPr>
        <p:spPr/>
        <p:txBody>
          <a:bodyPr/>
          <a:lstStyle/>
          <a:p>
            <a:pPr rtl="0"/>
            <a:fld id="{90CE0B81-A6A5-4B0B-860C-AADDBA499E28}" type="datetime4">
              <a:rPr lang="ja-JP" altLang="en-US" smtClean="0"/>
            </a:fld>
            <a:endParaRPr lang="ja-JP"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rtl="0"/>
            <a:fld id="{4FAB73BC-B049-4115-A692-8D63A059BFB8}" type="slidenum">
              <a:rPr lang="en-US" altLang="ja-JP" noProof="0" smtClean="0"/>
            </a:fld>
            <a:endParaRPr lang="ja-JP" altLang="en-US"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643885" y="4697362"/>
            <a:ext cx="8619522" cy="819355"/>
          </a:xfrm>
        </p:spPr>
        <p:txBody>
          <a:bodyPr anchor="b"/>
          <a:lstStyle>
            <a:lvl1pPr algn="l">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hasCustomPrompt="1"/>
          </p:nvPr>
        </p:nvSpPr>
        <p:spPr>
          <a:xfrm>
            <a:off x="643884" y="977035"/>
            <a:ext cx="8612782"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43890" y="5516716"/>
            <a:ext cx="861822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endParaRPr lang="ja-JP" altLang="en-US"/>
          </a:p>
        </p:txBody>
      </p:sp>
      <p:sp>
        <p:nvSpPr>
          <p:cNvPr id="5" name="Date Placeholder 4"/>
          <p:cNvSpPr>
            <a:spLocks noGrp="1"/>
          </p:cNvSpPr>
          <p:nvPr>
            <p:ph type="dt" sz="half" idx="10"/>
          </p:nvPr>
        </p:nvSpPr>
        <p:spPr/>
        <p:txBody>
          <a:bodyPr/>
          <a:lstStyle/>
          <a:p>
            <a:fld id="{634EE184-1102-46CE-B792-25381C47E04B}" type="datetime4">
              <a:rPr lang="ja-JP" altLang="en-US" noProof="0" smtClean="0"/>
            </a:fld>
            <a:endParaRPr lang="ja-JP" altLang="en-US" noProof="0" dirty="0"/>
          </a:p>
        </p:txBody>
      </p:sp>
      <p:sp>
        <p:nvSpPr>
          <p:cNvPr id="6" name="Footer Placeholder 5"/>
          <p:cNvSpPr>
            <a:spLocks noGrp="1"/>
          </p:cNvSpPr>
          <p:nvPr>
            <p:ph type="ftr" sz="quarter" idx="11"/>
          </p:nvPr>
        </p:nvSpPr>
        <p:spPr/>
        <p:txBody>
          <a:bodyPr/>
          <a:lstStyle/>
          <a:p>
            <a:r>
              <a:rPr lang="ja-JP" altLang="en-US" noProof="0"/>
              <a:t>フッターを追加</a:t>
            </a:r>
            <a:endParaRPr lang="ja-JP" altLang="en-US" noProof="0" dirty="0"/>
          </a:p>
        </p:txBody>
      </p:sp>
      <p:sp>
        <p:nvSpPr>
          <p:cNvPr id="7" name="Slide Number Placeholder 6"/>
          <p:cNvSpPr>
            <a:spLocks noGrp="1"/>
          </p:cNvSpPr>
          <p:nvPr>
            <p:ph type="sldNum" sz="quarter" idx="12"/>
          </p:nvPr>
        </p:nvSpPr>
        <p:spPr/>
        <p:txBody>
          <a:bodyPr/>
          <a:lstStyle/>
          <a:p>
            <a:fld id="{4FAB73BC-B049-4115-A692-8D63A059BFB8}" type="slidenum">
              <a:rPr lang="en-US" altLang="ja-JP" noProof="0" smtClean="0"/>
            </a:fld>
            <a:endParaRPr lang="ja-JP" altLang="en-US"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showMasterSp="0">
  <p:cSld name="タイトルとキャプション">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906000" cy="1862138"/>
          </a:xfrm>
          <a:prstGeom prst="rect">
            <a:avLst/>
          </a:prstGeom>
        </p:spPr>
      </p:pic>
      <p:sp>
        <p:nvSpPr>
          <p:cNvPr id="2" name="Title 1"/>
          <p:cNvSpPr>
            <a:spLocks noGrp="1"/>
          </p:cNvSpPr>
          <p:nvPr>
            <p:ph type="title"/>
          </p:nvPr>
        </p:nvSpPr>
        <p:spPr>
          <a:xfrm>
            <a:off x="643890" y="753534"/>
            <a:ext cx="8618220" cy="2802467"/>
          </a:xfrm>
        </p:spPr>
        <p:txBody>
          <a:bodyPr anchor="ctr"/>
          <a:lstStyle>
            <a:lvl1pPr algn="l">
              <a:defRPr sz="32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742950" y="3649134"/>
            <a:ext cx="84201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endParaRPr lang="ja-JP" altLang="en-US"/>
          </a:p>
        </p:txBody>
      </p:sp>
      <p:sp>
        <p:nvSpPr>
          <p:cNvPr id="5" name="Date Placeholder 4"/>
          <p:cNvSpPr>
            <a:spLocks noGrp="1"/>
          </p:cNvSpPr>
          <p:nvPr>
            <p:ph type="dt" sz="half" idx="10"/>
          </p:nvPr>
        </p:nvSpPr>
        <p:spPr>
          <a:xfrm>
            <a:off x="6025690" y="381002"/>
            <a:ext cx="2365058" cy="365125"/>
          </a:xfrm>
        </p:spPr>
        <p:txBody>
          <a:bodyPr/>
          <a:lstStyle>
            <a:lvl1pPr algn="r">
              <a:defRPr/>
            </a:lvl1pPr>
          </a:lstStyle>
          <a:p>
            <a:fld id="{634EE184-1102-46CE-B792-25381C47E04B}" type="datetime4">
              <a:rPr lang="ja-JP" altLang="en-US" noProof="0" smtClean="0"/>
            </a:fld>
            <a:endParaRPr lang="ja-JP" altLang="en-US" noProof="0" dirty="0"/>
          </a:p>
        </p:txBody>
      </p:sp>
      <p:sp>
        <p:nvSpPr>
          <p:cNvPr id="6" name="Footer Placeholder 5"/>
          <p:cNvSpPr>
            <a:spLocks noGrp="1"/>
          </p:cNvSpPr>
          <p:nvPr>
            <p:ph type="ftr" sz="quarter" idx="11"/>
          </p:nvPr>
        </p:nvSpPr>
        <p:spPr>
          <a:xfrm>
            <a:off x="643890" y="381002"/>
            <a:ext cx="5233211" cy="365125"/>
          </a:xfrm>
        </p:spPr>
        <p:txBody>
          <a:bodyPr/>
          <a:lstStyle/>
          <a:p>
            <a:r>
              <a:rPr lang="ja-JP" altLang="en-US" noProof="0"/>
              <a:t>フッターを追加</a:t>
            </a:r>
            <a:endParaRPr lang="ja-JP" altLang="en-US" noProof="0" dirty="0"/>
          </a:p>
        </p:txBody>
      </p:sp>
      <p:sp>
        <p:nvSpPr>
          <p:cNvPr id="7" name="Slide Number Placeholder 6"/>
          <p:cNvSpPr>
            <a:spLocks noGrp="1"/>
          </p:cNvSpPr>
          <p:nvPr>
            <p:ph type="sldNum" sz="quarter" idx="12"/>
          </p:nvPr>
        </p:nvSpPr>
        <p:spPr>
          <a:xfrm>
            <a:off x="8539338" y="381002"/>
            <a:ext cx="722772" cy="365125"/>
          </a:xfrm>
        </p:spPr>
        <p:txBody>
          <a:bodyPr/>
          <a:lstStyle/>
          <a:p>
            <a:fld id="{4FAB73BC-B049-4115-A692-8D63A059BFB8}" type="slidenum">
              <a:rPr lang="en-US" altLang="ja-JP" noProof="0" smtClean="0"/>
            </a:fld>
            <a:endParaRPr lang="ja-JP" altLang="en-US"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showMasterSp="0">
  <p:cSld name="引用 (キャプション付き)">
    <p:spTree>
      <p:nvGrpSpPr>
        <p:cNvPr id="1" name=""/>
        <p:cNvGrpSpPr/>
        <p:nvPr/>
      </p:nvGrpSpPr>
      <p:grpSpPr>
        <a:xfrm>
          <a:off x="0" y="0"/>
          <a:ext cx="0" cy="0"/>
          <a:chOff x="0" y="0"/>
          <a:chExt cx="0" cy="0"/>
        </a:xfrm>
      </p:grpSpPr>
      <p:pic>
        <p:nvPicPr>
          <p:cNvPr id="15" name="Picture 14"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906000" cy="1862138"/>
          </a:xfrm>
          <a:prstGeom prst="rect">
            <a:avLst/>
          </a:prstGeom>
        </p:spPr>
      </p:pic>
      <p:sp>
        <p:nvSpPr>
          <p:cNvPr id="2" name="Title 1"/>
          <p:cNvSpPr>
            <a:spLocks noGrp="1"/>
          </p:cNvSpPr>
          <p:nvPr>
            <p:ph type="title"/>
          </p:nvPr>
        </p:nvSpPr>
        <p:spPr>
          <a:xfrm>
            <a:off x="832380" y="753534"/>
            <a:ext cx="8248121" cy="2756234"/>
          </a:xfrm>
        </p:spPr>
        <p:txBody>
          <a:bodyPr anchor="ctr"/>
          <a:lstStyle>
            <a:lvl1pPr algn="l">
              <a:defRPr sz="3200"/>
            </a:lvl1pPr>
          </a:lstStyle>
          <a:p>
            <a:r>
              <a:rPr lang="ja-JP" altLang="en-US"/>
              <a:t>マスター タイトルの書式設定</a:t>
            </a:r>
            <a:endParaRPr lang="en-US" dirty="0"/>
          </a:p>
        </p:txBody>
      </p:sp>
      <p:sp>
        <p:nvSpPr>
          <p:cNvPr id="12" name="Text Placeholder 3"/>
          <p:cNvSpPr>
            <a:spLocks noGrp="1"/>
          </p:cNvSpPr>
          <p:nvPr>
            <p:ph type="body" sz="half" idx="13"/>
          </p:nvPr>
        </p:nvSpPr>
        <p:spPr>
          <a:xfrm>
            <a:off x="1059391" y="3509768"/>
            <a:ext cx="7794098"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endParaRPr lang="ja-JP" altLang="en-US"/>
          </a:p>
        </p:txBody>
      </p:sp>
      <p:sp>
        <p:nvSpPr>
          <p:cNvPr id="4" name="Text Placeholder 3"/>
          <p:cNvSpPr>
            <a:spLocks noGrp="1"/>
          </p:cNvSpPr>
          <p:nvPr>
            <p:ph type="body" sz="half" idx="2"/>
          </p:nvPr>
        </p:nvSpPr>
        <p:spPr>
          <a:xfrm>
            <a:off x="742950" y="4174598"/>
            <a:ext cx="8426981"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endParaRPr lang="ja-JP" altLang="en-US"/>
          </a:p>
        </p:txBody>
      </p:sp>
      <p:sp>
        <p:nvSpPr>
          <p:cNvPr id="5" name="Date Placeholder 4"/>
          <p:cNvSpPr>
            <a:spLocks noGrp="1"/>
          </p:cNvSpPr>
          <p:nvPr>
            <p:ph type="dt" sz="half" idx="10"/>
          </p:nvPr>
        </p:nvSpPr>
        <p:spPr>
          <a:xfrm>
            <a:off x="6025690" y="381002"/>
            <a:ext cx="2365058" cy="365125"/>
          </a:xfrm>
        </p:spPr>
        <p:txBody>
          <a:bodyPr/>
          <a:lstStyle>
            <a:lvl1pPr algn="r">
              <a:defRPr/>
            </a:lvl1pPr>
          </a:lstStyle>
          <a:p>
            <a:fld id="{634EE184-1102-46CE-B792-25381C47E04B}" type="datetime4">
              <a:rPr lang="ja-JP" altLang="en-US" noProof="0" smtClean="0"/>
            </a:fld>
            <a:endParaRPr lang="ja-JP" altLang="en-US" noProof="0" dirty="0"/>
          </a:p>
        </p:txBody>
      </p:sp>
      <p:sp>
        <p:nvSpPr>
          <p:cNvPr id="6" name="Footer Placeholder 5"/>
          <p:cNvSpPr>
            <a:spLocks noGrp="1"/>
          </p:cNvSpPr>
          <p:nvPr>
            <p:ph type="ftr" sz="quarter" idx="11"/>
          </p:nvPr>
        </p:nvSpPr>
        <p:spPr>
          <a:xfrm>
            <a:off x="643890" y="379439"/>
            <a:ext cx="5233211" cy="365125"/>
          </a:xfrm>
        </p:spPr>
        <p:txBody>
          <a:bodyPr/>
          <a:lstStyle/>
          <a:p>
            <a:r>
              <a:rPr lang="ja-JP" altLang="en-US" noProof="0"/>
              <a:t>フッターを追加</a:t>
            </a:r>
            <a:endParaRPr lang="ja-JP" altLang="en-US" noProof="0" dirty="0"/>
          </a:p>
        </p:txBody>
      </p:sp>
      <p:sp>
        <p:nvSpPr>
          <p:cNvPr id="7" name="Slide Number Placeholder 6"/>
          <p:cNvSpPr>
            <a:spLocks noGrp="1"/>
          </p:cNvSpPr>
          <p:nvPr>
            <p:ph type="sldNum" sz="quarter" idx="12"/>
          </p:nvPr>
        </p:nvSpPr>
        <p:spPr>
          <a:xfrm>
            <a:off x="8539338" y="381002"/>
            <a:ext cx="722772" cy="365125"/>
          </a:xfrm>
        </p:spPr>
        <p:txBody>
          <a:bodyPr/>
          <a:lstStyle/>
          <a:p>
            <a:fld id="{4FAB73BC-B049-4115-A692-8D63A059BFB8}" type="slidenum">
              <a:rPr lang="en-US" altLang="ja-JP" noProof="0" smtClean="0"/>
            </a:fld>
            <a:endParaRPr lang="ja-JP" altLang="en-US" noProof="0" dirty="0"/>
          </a:p>
        </p:txBody>
      </p:sp>
      <p:sp>
        <p:nvSpPr>
          <p:cNvPr id="13" name="TextBox 12"/>
          <p:cNvSpPr txBox="1"/>
          <p:nvPr/>
        </p:nvSpPr>
        <p:spPr>
          <a:xfrm>
            <a:off x="250746" y="807720"/>
            <a:ext cx="4953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endParaRPr lang="en-US" sz="8000" dirty="0">
              <a:solidFill>
                <a:schemeClr val="tx1"/>
              </a:solidFill>
              <a:effectLst/>
            </a:endParaRPr>
          </a:p>
        </p:txBody>
      </p:sp>
      <p:sp>
        <p:nvSpPr>
          <p:cNvPr id="14" name="TextBox 13"/>
          <p:cNvSpPr txBox="1"/>
          <p:nvPr/>
        </p:nvSpPr>
        <p:spPr>
          <a:xfrm>
            <a:off x="8825627" y="3021330"/>
            <a:ext cx="4953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endParaRPr lang="en-US" sz="8000" dirty="0">
              <a:solidFill>
                <a:schemeClr val="tx1"/>
              </a:solidFill>
              <a:effectLst/>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showMasterSp="0">
  <p:cSld name="名札">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906000" cy="1862138"/>
          </a:xfrm>
          <a:prstGeom prst="rect">
            <a:avLst/>
          </a:prstGeom>
        </p:spPr>
      </p:pic>
      <p:sp>
        <p:nvSpPr>
          <p:cNvPr id="2" name="Title 1"/>
          <p:cNvSpPr>
            <a:spLocks noGrp="1"/>
          </p:cNvSpPr>
          <p:nvPr>
            <p:ph type="title"/>
          </p:nvPr>
        </p:nvSpPr>
        <p:spPr>
          <a:xfrm>
            <a:off x="742950" y="1124703"/>
            <a:ext cx="8422681" cy="2511835"/>
          </a:xfrm>
        </p:spPr>
        <p:txBody>
          <a:bodyPr anchor="b"/>
          <a:lstStyle>
            <a:lvl1pPr algn="l">
              <a:defRPr sz="32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742941" y="3648317"/>
            <a:ext cx="8421409"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endParaRPr lang="ja-JP" altLang="en-US"/>
          </a:p>
        </p:txBody>
      </p:sp>
      <p:sp>
        <p:nvSpPr>
          <p:cNvPr id="5" name="Date Placeholder 4"/>
          <p:cNvSpPr>
            <a:spLocks noGrp="1"/>
          </p:cNvSpPr>
          <p:nvPr>
            <p:ph type="dt" sz="half" idx="10"/>
          </p:nvPr>
        </p:nvSpPr>
        <p:spPr>
          <a:xfrm>
            <a:off x="6025690" y="378885"/>
            <a:ext cx="2365058" cy="365125"/>
          </a:xfrm>
        </p:spPr>
        <p:txBody>
          <a:bodyPr/>
          <a:lstStyle>
            <a:lvl1pPr algn="r">
              <a:defRPr/>
            </a:lvl1pPr>
          </a:lstStyle>
          <a:p>
            <a:fld id="{634EE184-1102-46CE-B792-25381C47E04B}" type="datetime4">
              <a:rPr lang="ja-JP" altLang="en-US" noProof="0" smtClean="0"/>
            </a:fld>
            <a:endParaRPr lang="ja-JP" altLang="en-US" noProof="0" dirty="0"/>
          </a:p>
        </p:txBody>
      </p:sp>
      <p:sp>
        <p:nvSpPr>
          <p:cNvPr id="6" name="Footer Placeholder 5"/>
          <p:cNvSpPr>
            <a:spLocks noGrp="1"/>
          </p:cNvSpPr>
          <p:nvPr>
            <p:ph type="ftr" sz="quarter" idx="11"/>
          </p:nvPr>
        </p:nvSpPr>
        <p:spPr>
          <a:xfrm>
            <a:off x="643890" y="378885"/>
            <a:ext cx="5233211" cy="365125"/>
          </a:xfrm>
        </p:spPr>
        <p:txBody>
          <a:bodyPr/>
          <a:lstStyle/>
          <a:p>
            <a:r>
              <a:rPr lang="ja-JP" altLang="en-US" noProof="0"/>
              <a:t>フッターを追加</a:t>
            </a:r>
            <a:endParaRPr lang="ja-JP" altLang="en-US" noProof="0" dirty="0"/>
          </a:p>
        </p:txBody>
      </p:sp>
      <p:sp>
        <p:nvSpPr>
          <p:cNvPr id="7" name="Slide Number Placeholder 6"/>
          <p:cNvSpPr>
            <a:spLocks noGrp="1"/>
          </p:cNvSpPr>
          <p:nvPr>
            <p:ph type="sldNum" sz="quarter" idx="12"/>
          </p:nvPr>
        </p:nvSpPr>
        <p:spPr>
          <a:xfrm>
            <a:off x="8539338" y="381002"/>
            <a:ext cx="722772" cy="365125"/>
          </a:xfrm>
        </p:spPr>
        <p:txBody>
          <a:bodyPr/>
          <a:lstStyle/>
          <a:p>
            <a:fld id="{4FAB73BC-B049-4115-A692-8D63A059BFB8}" type="slidenum">
              <a:rPr lang="en-US" altLang="ja-JP" noProof="0" smtClean="0"/>
            </a:fld>
            <a:endParaRPr lang="ja-JP" altLang="en-US"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sp>
        <p:nvSpPr>
          <p:cNvPr id="15" name="Title 1"/>
          <p:cNvSpPr>
            <a:spLocks noGrp="1"/>
          </p:cNvSpPr>
          <p:nvPr>
            <p:ph type="title"/>
          </p:nvPr>
        </p:nvSpPr>
        <p:spPr>
          <a:xfrm>
            <a:off x="2352677" y="762001"/>
            <a:ext cx="6909434" cy="1303867"/>
          </a:xfrm>
        </p:spPr>
        <p:txBody>
          <a:bodyPr/>
          <a:lstStyle/>
          <a:p>
            <a:r>
              <a:rPr lang="ja-JP" altLang="en-US"/>
              <a:t>マスター タイトルの書式設定</a:t>
            </a:r>
            <a:endParaRPr lang="en-US" dirty="0"/>
          </a:p>
        </p:txBody>
      </p:sp>
      <p:sp>
        <p:nvSpPr>
          <p:cNvPr id="7" name="Text Placeholder 2"/>
          <p:cNvSpPr>
            <a:spLocks noGrp="1"/>
          </p:cNvSpPr>
          <p:nvPr>
            <p:ph type="body" idx="1"/>
          </p:nvPr>
        </p:nvSpPr>
        <p:spPr>
          <a:xfrm>
            <a:off x="643891" y="2202080"/>
            <a:ext cx="277368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endParaRPr lang="ja-JP" altLang="en-US"/>
          </a:p>
        </p:txBody>
      </p:sp>
      <p:sp>
        <p:nvSpPr>
          <p:cNvPr id="8" name="Text Placeholder 3"/>
          <p:cNvSpPr>
            <a:spLocks noGrp="1"/>
          </p:cNvSpPr>
          <p:nvPr>
            <p:ph type="body" sz="half" idx="15"/>
          </p:nvPr>
        </p:nvSpPr>
        <p:spPr>
          <a:xfrm>
            <a:off x="643890" y="2904565"/>
            <a:ext cx="277368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endParaRPr lang="ja-JP" altLang="en-US"/>
          </a:p>
        </p:txBody>
      </p:sp>
      <p:sp>
        <p:nvSpPr>
          <p:cNvPr id="9" name="Text Placeholder 4"/>
          <p:cNvSpPr>
            <a:spLocks noGrp="1"/>
          </p:cNvSpPr>
          <p:nvPr>
            <p:ph type="body" sz="quarter" idx="3"/>
          </p:nvPr>
        </p:nvSpPr>
        <p:spPr>
          <a:xfrm>
            <a:off x="3577423" y="2201333"/>
            <a:ext cx="277368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endParaRPr lang="ja-JP" altLang="en-US"/>
          </a:p>
        </p:txBody>
      </p:sp>
      <p:sp>
        <p:nvSpPr>
          <p:cNvPr id="10" name="Text Placeholder 3"/>
          <p:cNvSpPr>
            <a:spLocks noGrp="1"/>
          </p:cNvSpPr>
          <p:nvPr>
            <p:ph type="body" sz="half" idx="16"/>
          </p:nvPr>
        </p:nvSpPr>
        <p:spPr>
          <a:xfrm>
            <a:off x="3575846" y="2904068"/>
            <a:ext cx="277368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endParaRPr lang="ja-JP" altLang="en-US"/>
          </a:p>
        </p:txBody>
      </p:sp>
      <p:sp>
        <p:nvSpPr>
          <p:cNvPr id="11" name="Text Placeholder 4"/>
          <p:cNvSpPr>
            <a:spLocks noGrp="1"/>
          </p:cNvSpPr>
          <p:nvPr>
            <p:ph type="body" sz="quarter" idx="13"/>
          </p:nvPr>
        </p:nvSpPr>
        <p:spPr>
          <a:xfrm>
            <a:off x="6488429" y="2192866"/>
            <a:ext cx="277368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endParaRPr lang="ja-JP" altLang="en-US"/>
          </a:p>
        </p:txBody>
      </p:sp>
      <p:sp>
        <p:nvSpPr>
          <p:cNvPr id="12" name="Text Placeholder 3"/>
          <p:cNvSpPr>
            <a:spLocks noGrp="1"/>
          </p:cNvSpPr>
          <p:nvPr>
            <p:ph type="body" sz="half" idx="17"/>
          </p:nvPr>
        </p:nvSpPr>
        <p:spPr>
          <a:xfrm>
            <a:off x="6488430" y="2904565"/>
            <a:ext cx="277368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endParaRPr lang="ja-JP" altLang="en-US"/>
          </a:p>
        </p:txBody>
      </p:sp>
      <p:sp>
        <p:nvSpPr>
          <p:cNvPr id="3" name="Date Placeholder 2"/>
          <p:cNvSpPr>
            <a:spLocks noGrp="1"/>
          </p:cNvSpPr>
          <p:nvPr>
            <p:ph type="dt" sz="half" idx="10"/>
          </p:nvPr>
        </p:nvSpPr>
        <p:spPr/>
        <p:txBody>
          <a:bodyPr/>
          <a:lstStyle/>
          <a:p>
            <a:fld id="{634EE184-1102-46CE-B792-25381C47E04B}" type="datetime4">
              <a:rPr lang="ja-JP" altLang="en-US" noProof="0" smtClean="0"/>
            </a:fld>
            <a:endParaRPr lang="ja-JP" altLang="en-US" noProof="0" dirty="0"/>
          </a:p>
        </p:txBody>
      </p:sp>
      <p:sp>
        <p:nvSpPr>
          <p:cNvPr id="4" name="Footer Placeholder 3"/>
          <p:cNvSpPr>
            <a:spLocks noGrp="1"/>
          </p:cNvSpPr>
          <p:nvPr>
            <p:ph type="ftr" sz="quarter" idx="11"/>
          </p:nvPr>
        </p:nvSpPr>
        <p:spPr/>
        <p:txBody>
          <a:bodyPr/>
          <a:lstStyle/>
          <a:p>
            <a:r>
              <a:rPr lang="ja-JP" altLang="en-US" noProof="0"/>
              <a:t>フッターを追加</a:t>
            </a:r>
            <a:endParaRPr lang="ja-JP" altLang="en-US" noProof="0" dirty="0"/>
          </a:p>
        </p:txBody>
      </p:sp>
      <p:sp>
        <p:nvSpPr>
          <p:cNvPr id="5" name="Slide Number Placeholder 4"/>
          <p:cNvSpPr>
            <a:spLocks noGrp="1"/>
          </p:cNvSpPr>
          <p:nvPr>
            <p:ph type="sldNum" sz="quarter" idx="12"/>
          </p:nvPr>
        </p:nvSpPr>
        <p:spPr/>
        <p:txBody>
          <a:bodyPr/>
          <a:lstStyle/>
          <a:p>
            <a:fld id="{4FAB73BC-B049-4115-A692-8D63A059BFB8}" type="slidenum">
              <a:rPr lang="en-US" altLang="ja-JP" noProof="0" smtClean="0"/>
            </a:fld>
            <a:endParaRPr lang="ja-JP" altLang="en-US"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sp>
        <p:nvSpPr>
          <p:cNvPr id="30" name="Title 1"/>
          <p:cNvSpPr>
            <a:spLocks noGrp="1"/>
          </p:cNvSpPr>
          <p:nvPr>
            <p:ph type="title"/>
          </p:nvPr>
        </p:nvSpPr>
        <p:spPr>
          <a:xfrm>
            <a:off x="2352677" y="762000"/>
            <a:ext cx="6913816" cy="1295400"/>
          </a:xfrm>
        </p:spPr>
        <p:txBody>
          <a:bodyPr/>
          <a:lstStyle/>
          <a:p>
            <a:r>
              <a:rPr lang="ja-JP" altLang="en-US"/>
              <a:t>マスター タイトルの書式設定</a:t>
            </a:r>
            <a:endParaRPr lang="en-US" dirty="0"/>
          </a:p>
        </p:txBody>
      </p:sp>
      <p:sp>
        <p:nvSpPr>
          <p:cNvPr id="19" name="Text Placeholder 2"/>
          <p:cNvSpPr>
            <a:spLocks noGrp="1"/>
          </p:cNvSpPr>
          <p:nvPr>
            <p:ph type="body" idx="1"/>
          </p:nvPr>
        </p:nvSpPr>
        <p:spPr>
          <a:xfrm>
            <a:off x="643890" y="4113341"/>
            <a:ext cx="277368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endParaRPr lang="ja-JP" altLang="en-US"/>
          </a:p>
        </p:txBody>
      </p:sp>
      <p:sp>
        <p:nvSpPr>
          <p:cNvPr id="20" name="Picture Placeholder 2"/>
          <p:cNvSpPr>
            <a:spLocks noGrp="1" noChangeAspect="1"/>
          </p:cNvSpPr>
          <p:nvPr>
            <p:ph type="pic" idx="15" hasCustomPrompt="1"/>
          </p:nvPr>
        </p:nvSpPr>
        <p:spPr>
          <a:xfrm>
            <a:off x="643890" y="2331720"/>
            <a:ext cx="277368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1" name="Text Placeholder 3"/>
          <p:cNvSpPr>
            <a:spLocks noGrp="1"/>
          </p:cNvSpPr>
          <p:nvPr>
            <p:ph type="body" sz="half" idx="18"/>
          </p:nvPr>
        </p:nvSpPr>
        <p:spPr>
          <a:xfrm>
            <a:off x="643890" y="4796104"/>
            <a:ext cx="277368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endParaRPr lang="ja-JP" altLang="en-US"/>
          </a:p>
        </p:txBody>
      </p:sp>
      <p:sp>
        <p:nvSpPr>
          <p:cNvPr id="22" name="Text Placeholder 4"/>
          <p:cNvSpPr>
            <a:spLocks noGrp="1"/>
          </p:cNvSpPr>
          <p:nvPr>
            <p:ph type="body" sz="quarter" idx="3"/>
          </p:nvPr>
        </p:nvSpPr>
        <p:spPr>
          <a:xfrm>
            <a:off x="3566196" y="4113341"/>
            <a:ext cx="277368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endParaRPr lang="ja-JP" altLang="en-US"/>
          </a:p>
        </p:txBody>
      </p:sp>
      <p:sp>
        <p:nvSpPr>
          <p:cNvPr id="23" name="Picture Placeholder 2"/>
          <p:cNvSpPr>
            <a:spLocks noGrp="1" noChangeAspect="1"/>
          </p:cNvSpPr>
          <p:nvPr>
            <p:ph type="pic" idx="21" hasCustomPrompt="1"/>
          </p:nvPr>
        </p:nvSpPr>
        <p:spPr>
          <a:xfrm>
            <a:off x="3566195" y="2331720"/>
            <a:ext cx="277368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4" name="Text Placeholder 3"/>
          <p:cNvSpPr>
            <a:spLocks noGrp="1"/>
          </p:cNvSpPr>
          <p:nvPr>
            <p:ph type="body" sz="half" idx="19"/>
          </p:nvPr>
        </p:nvSpPr>
        <p:spPr>
          <a:xfrm>
            <a:off x="3565096" y="4796103"/>
            <a:ext cx="277368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endParaRPr lang="ja-JP" altLang="en-US"/>
          </a:p>
        </p:txBody>
      </p:sp>
      <p:sp>
        <p:nvSpPr>
          <p:cNvPr id="25" name="Text Placeholder 4"/>
          <p:cNvSpPr>
            <a:spLocks noGrp="1"/>
          </p:cNvSpPr>
          <p:nvPr>
            <p:ph type="body" sz="quarter" idx="13"/>
          </p:nvPr>
        </p:nvSpPr>
        <p:spPr>
          <a:xfrm>
            <a:off x="6492812" y="4113341"/>
            <a:ext cx="277368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endParaRPr lang="ja-JP" altLang="en-US"/>
          </a:p>
        </p:txBody>
      </p:sp>
      <p:sp>
        <p:nvSpPr>
          <p:cNvPr id="26" name="Picture Placeholder 2"/>
          <p:cNvSpPr>
            <a:spLocks noGrp="1" noChangeAspect="1"/>
          </p:cNvSpPr>
          <p:nvPr>
            <p:ph type="pic" idx="22" hasCustomPrompt="1"/>
          </p:nvPr>
        </p:nvSpPr>
        <p:spPr>
          <a:xfrm>
            <a:off x="6492811" y="2331722"/>
            <a:ext cx="277368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7" name="Text Placeholder 3"/>
          <p:cNvSpPr>
            <a:spLocks noGrp="1"/>
          </p:cNvSpPr>
          <p:nvPr>
            <p:ph type="body" sz="half" idx="20"/>
          </p:nvPr>
        </p:nvSpPr>
        <p:spPr>
          <a:xfrm>
            <a:off x="6492711" y="4796101"/>
            <a:ext cx="277368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endParaRPr lang="ja-JP" altLang="en-US"/>
          </a:p>
        </p:txBody>
      </p:sp>
      <p:sp>
        <p:nvSpPr>
          <p:cNvPr id="3" name="Date Placeholder 2"/>
          <p:cNvSpPr>
            <a:spLocks noGrp="1"/>
          </p:cNvSpPr>
          <p:nvPr>
            <p:ph type="dt" sz="half" idx="10"/>
          </p:nvPr>
        </p:nvSpPr>
        <p:spPr/>
        <p:txBody>
          <a:bodyPr/>
          <a:lstStyle/>
          <a:p>
            <a:fld id="{634EE184-1102-46CE-B792-25381C47E04B}" type="datetime4">
              <a:rPr lang="ja-JP" altLang="en-US" noProof="0" smtClean="0"/>
            </a:fld>
            <a:endParaRPr lang="ja-JP" altLang="en-US" noProof="0" dirty="0"/>
          </a:p>
        </p:txBody>
      </p:sp>
      <p:sp>
        <p:nvSpPr>
          <p:cNvPr id="4" name="Footer Placeholder 3"/>
          <p:cNvSpPr>
            <a:spLocks noGrp="1"/>
          </p:cNvSpPr>
          <p:nvPr>
            <p:ph type="ftr" sz="quarter" idx="11"/>
          </p:nvPr>
        </p:nvSpPr>
        <p:spPr/>
        <p:txBody>
          <a:bodyPr/>
          <a:lstStyle/>
          <a:p>
            <a:r>
              <a:rPr lang="ja-JP" altLang="en-US" noProof="0"/>
              <a:t>フッターを追加</a:t>
            </a:r>
            <a:endParaRPr lang="ja-JP" altLang="en-US" noProof="0" dirty="0"/>
          </a:p>
        </p:txBody>
      </p:sp>
      <p:sp>
        <p:nvSpPr>
          <p:cNvPr id="5" name="Slide Number Placeholder 4"/>
          <p:cNvSpPr>
            <a:spLocks noGrp="1"/>
          </p:cNvSpPr>
          <p:nvPr>
            <p:ph type="sldNum" sz="quarter" idx="12"/>
          </p:nvPr>
        </p:nvSpPr>
        <p:spPr/>
        <p:txBody>
          <a:bodyPr/>
          <a:lstStyle/>
          <a:p>
            <a:fld id="{4FAB73BC-B049-4115-A692-8D63A059BFB8}" type="slidenum">
              <a:rPr lang="en-US" altLang="ja-JP" noProof="0" smtClean="0"/>
            </a:fld>
            <a:endParaRPr lang="ja-JP" altLang="en-US"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43890" y="2194560"/>
            <a:ext cx="8618220" cy="4069080"/>
          </a:xfrm>
        </p:spPr>
        <p:txBody>
          <a:bodyPr vert="eaVert"/>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rtl="0"/>
            <a:fld id="{76798CA6-A78F-48E8-83E8-8576FB5530B9}" type="datetime4">
              <a:rPr lang="ja-JP" altLang="en-US" smtClean="0"/>
            </a:fld>
            <a:endParaRPr lang="ja-JP" altLang="en-US"/>
          </a:p>
        </p:txBody>
      </p:sp>
      <p:sp>
        <p:nvSpPr>
          <p:cNvPr id="5" name="Footer Placeholder 4"/>
          <p:cNvSpPr>
            <a:spLocks noGrp="1"/>
          </p:cNvSpPr>
          <p:nvPr>
            <p:ph type="ftr" sz="quarter" idx="11"/>
          </p:nvPr>
        </p:nvSpPr>
        <p:spPr/>
        <p:txBody>
          <a:bodyPr/>
          <a:lstStyle/>
          <a:p>
            <a:pPr rtl="0"/>
            <a:r>
              <a:rPr lang="ja-JP" altLang="en-US" noProof="0"/>
              <a:t>フッターを追加</a:t>
            </a:r>
            <a:endParaRPr lang="ja-JP" altLang="en-US" noProof="0" dirty="0"/>
          </a:p>
        </p:txBody>
      </p:sp>
      <p:sp>
        <p:nvSpPr>
          <p:cNvPr id="6" name="Slide Number Placeholder 5"/>
          <p:cNvSpPr>
            <a:spLocks noGrp="1"/>
          </p:cNvSpPr>
          <p:nvPr>
            <p:ph type="sldNum" sz="quarter" idx="12"/>
          </p:nvPr>
        </p:nvSpPr>
        <p:spPr/>
        <p:txBody>
          <a:bodyPr/>
          <a:lstStyle/>
          <a:p>
            <a:pPr rtl="0"/>
            <a:fld id="{4FAB73BC-B049-4115-A692-8D63A059BFB8}" type="slidenum">
              <a:rPr lang="en-US" altLang="ja-JP" noProof="0" smtClean="0"/>
            </a:fld>
            <a:endParaRPr lang="en-US" altLang="ja-JP"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showMasterSp="0">
  <p:cSld name="縦書きタイトルと&#10;縦書きテキスト">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906000" cy="1862138"/>
          </a:xfrm>
          <a:prstGeom prst="rect">
            <a:avLst/>
          </a:prstGeom>
        </p:spPr>
      </p:pic>
      <p:sp>
        <p:nvSpPr>
          <p:cNvPr id="2" name="Vertical Title 1"/>
          <p:cNvSpPr>
            <a:spLocks noGrp="1"/>
          </p:cNvSpPr>
          <p:nvPr>
            <p:ph type="title" orient="vert"/>
          </p:nvPr>
        </p:nvSpPr>
        <p:spPr>
          <a:xfrm>
            <a:off x="7590472" y="747184"/>
            <a:ext cx="1671638" cy="4248675"/>
          </a:xfrm>
        </p:spPr>
        <p:txBody>
          <a:bodyPr vert="eaVert"/>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43890" y="746126"/>
            <a:ext cx="6801205" cy="4249732"/>
          </a:xfrm>
        </p:spPr>
        <p:txBody>
          <a:bodyPr vert="eaVert"/>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6025690" y="381002"/>
            <a:ext cx="2365058" cy="365125"/>
          </a:xfrm>
        </p:spPr>
        <p:txBody>
          <a:bodyPr/>
          <a:lstStyle>
            <a:lvl1pPr algn="r">
              <a:defRPr/>
            </a:lvl1pPr>
          </a:lstStyle>
          <a:p>
            <a:fld id="{634EE184-1102-46CE-B792-25381C47E04B}" type="datetime4">
              <a:rPr lang="ja-JP" altLang="en-US" noProof="0" smtClean="0"/>
            </a:fld>
            <a:endParaRPr lang="ja-JP" altLang="en-US" noProof="0" dirty="0"/>
          </a:p>
        </p:txBody>
      </p:sp>
      <p:sp>
        <p:nvSpPr>
          <p:cNvPr id="5" name="Footer Placeholder 4"/>
          <p:cNvSpPr>
            <a:spLocks noGrp="1"/>
          </p:cNvSpPr>
          <p:nvPr>
            <p:ph type="ftr" sz="quarter" idx="11"/>
          </p:nvPr>
        </p:nvSpPr>
        <p:spPr>
          <a:xfrm>
            <a:off x="643890" y="381002"/>
            <a:ext cx="5233211" cy="365125"/>
          </a:xfrm>
        </p:spPr>
        <p:txBody>
          <a:bodyPr/>
          <a:lstStyle/>
          <a:p>
            <a:r>
              <a:rPr lang="ja-JP" altLang="en-US" noProof="0"/>
              <a:t>フッターを追加</a:t>
            </a:r>
            <a:endParaRPr lang="ja-JP" altLang="en-US" noProof="0" dirty="0"/>
          </a:p>
        </p:txBody>
      </p:sp>
      <p:sp>
        <p:nvSpPr>
          <p:cNvPr id="6" name="Slide Number Placeholder 5"/>
          <p:cNvSpPr>
            <a:spLocks noGrp="1"/>
          </p:cNvSpPr>
          <p:nvPr>
            <p:ph type="sldNum" sz="quarter" idx="12"/>
          </p:nvPr>
        </p:nvSpPr>
        <p:spPr>
          <a:xfrm>
            <a:off x="8539338" y="381002"/>
            <a:ext cx="722772" cy="365125"/>
          </a:xfrm>
        </p:spPr>
        <p:txBody>
          <a:bodyPr/>
          <a:lstStyle/>
          <a:p>
            <a:fld id="{4FAB73BC-B049-4115-A692-8D63A059BFB8}" type="slidenum">
              <a:rPr lang="en-US" altLang="ja-JP" noProof="0" smtClean="0"/>
            </a:fld>
            <a:endParaRPr lang="ja-JP" altLang="en-US"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セクション ヘッダー">
    <p:spTree>
      <p:nvGrpSpPr>
        <p:cNvPr id="1" name=""/>
        <p:cNvGrpSpPr/>
        <p:nvPr/>
      </p:nvGrpSpPr>
      <p:grpSpPr>
        <a:xfrm>
          <a:off x="0" y="0"/>
          <a:ext cx="0" cy="0"/>
          <a:chOff x="0" y="0"/>
          <a:chExt cx="0" cy="0"/>
        </a:xfrm>
      </p:grpSpPr>
      <p:sp>
        <p:nvSpPr>
          <p:cNvPr id="7" name="sky"/>
          <p:cNvSpPr/>
          <p:nvPr/>
        </p:nvSpPr>
        <p:spPr>
          <a:xfrm>
            <a:off x="2073" y="-1"/>
            <a:ext cx="9903524"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rtl="0"/>
            <a:endParaRPr sz="1800"/>
          </a:p>
        </p:txBody>
      </p:sp>
      <p:sp>
        <p:nvSpPr>
          <p:cNvPr id="2" name="タイトル 1"/>
          <p:cNvSpPr>
            <a:spLocks noGrp="1"/>
          </p:cNvSpPr>
          <p:nvPr>
            <p:ph type="title"/>
          </p:nvPr>
        </p:nvSpPr>
        <p:spPr>
          <a:xfrm>
            <a:off x="1051223" y="1309047"/>
            <a:ext cx="7801017" cy="2667000"/>
          </a:xfrm>
        </p:spPr>
        <p:txBody>
          <a:bodyPr rtlCol="0" anchor="b">
            <a:normAutofit/>
          </a:bodyPr>
          <a:lstStyle>
            <a:lvl1pPr algn="ctr" rtl="0">
              <a:defRPr sz="6000" b="0"/>
            </a:lvl1pPr>
          </a:lstStyle>
          <a:p>
            <a:pPr rtl="0"/>
            <a:r>
              <a:rPr lang="ja-JP" altLang="en-US" noProof="0"/>
              <a:t>マスター タイトルの書式設定</a:t>
            </a:r>
            <a:endParaRPr lang="ja-JP" altLang="en-US" noProof="0" dirty="0"/>
          </a:p>
        </p:txBody>
      </p:sp>
      <p:sp>
        <p:nvSpPr>
          <p:cNvPr id="3" name="テキスト プレースホルダー 2"/>
          <p:cNvSpPr>
            <a:spLocks noGrp="1"/>
          </p:cNvSpPr>
          <p:nvPr>
            <p:ph type="body" idx="1"/>
          </p:nvPr>
        </p:nvSpPr>
        <p:spPr>
          <a:xfrm>
            <a:off x="1051223" y="4038600"/>
            <a:ext cx="7800975" cy="1143000"/>
          </a:xfrm>
        </p:spPr>
        <p:txBody>
          <a:bodyPr rtlCol="0" anchor="t">
            <a:normAutofit/>
          </a:bodyPr>
          <a:lstStyle>
            <a:lvl1pPr marL="0" indent="0" algn="ctr">
              <a:spcBef>
                <a:spcPts val="0"/>
              </a:spcBef>
              <a:buNone/>
              <a:defRPr sz="2000" cap="all" baseline="0">
                <a:solidFill>
                  <a:schemeClr val="accent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ja-JP" altLang="en-US" noProof="0"/>
              <a:t>マスター テキストの書式設定</a:t>
            </a:r>
            <a:endParaRPr lang="ja-JP" altLang="en-US" noProof="0"/>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endParaRPr lang="ja-JP" altLang="en-US" noProof="0" dirty="0"/>
          </a:p>
        </p:txBody>
      </p:sp>
      <p:sp>
        <p:nvSpPr>
          <p:cNvPr id="4" name="日付プレースホルダー 3"/>
          <p:cNvSpPr>
            <a:spLocks noGrp="1"/>
          </p:cNvSpPr>
          <p:nvPr>
            <p:ph type="dt" sz="half" idx="10"/>
          </p:nvPr>
        </p:nvSpPr>
        <p:spPr/>
        <p:txBody>
          <a:bodyPr rtlCol="0"/>
          <a:lstStyle/>
          <a:p>
            <a:pPr rtl="0"/>
            <a:fld id="{F19A9392-D441-4C55-B38E-E2BD19F5D764}" type="datetime4">
              <a:rPr lang="ja-JP" altLang="en-US" smtClean="0"/>
            </a:fld>
            <a:endParaRPr lang="ja-JP" altLang="en-US" smtClean="0"/>
          </a:p>
        </p:txBody>
      </p:sp>
      <p:sp>
        <p:nvSpPr>
          <p:cNvPr id="6" name="スライド番号プレースホルダー 5"/>
          <p:cNvSpPr>
            <a:spLocks noGrp="1"/>
          </p:cNvSpPr>
          <p:nvPr>
            <p:ph type="sldNum" sz="quarter" idx="12"/>
          </p:nvPr>
        </p:nvSpPr>
        <p:spPr/>
        <p:txBody>
          <a:bodyPr rtlCol="0"/>
          <a:lstStyle/>
          <a:p>
            <a:pPr rtl="0"/>
            <a:fld id="{4FAB73BC-B049-4115-A692-8D63A059BFB8}" type="slidenum">
              <a:rPr lang="en-US" altLang="ja-JP" noProof="0" smtClean="0"/>
            </a:fld>
            <a:endParaRPr lang="en-US" altLang="ja-JP"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段組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rtl="0">
              <a:defRPr/>
            </a:lvl1pPr>
          </a:lstStyle>
          <a:p>
            <a:pPr rtl="0"/>
            <a:r>
              <a:rPr lang="ja-JP" altLang="en-US" noProof="0"/>
              <a:t>マスター タイトルの書式設定</a:t>
            </a:r>
            <a:endParaRPr lang="ja-JP" altLang="en-US" noProof="0" dirty="0"/>
          </a:p>
        </p:txBody>
      </p:sp>
      <p:sp>
        <p:nvSpPr>
          <p:cNvPr id="4" name="コンテンツ プレースホルダー 3"/>
          <p:cNvSpPr>
            <a:spLocks noGrp="1"/>
          </p:cNvSpPr>
          <p:nvPr>
            <p:ph sz="half" idx="2"/>
          </p:nvPr>
        </p:nvSpPr>
        <p:spPr>
          <a:xfrm>
            <a:off x="5101590" y="1572768"/>
            <a:ext cx="3714750" cy="4142232"/>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ja-JP" altLang="en-US" noProof="0"/>
              <a:t>マスター テキストの書式設定</a:t>
            </a:r>
            <a:endParaRPr lang="ja-JP" altLang="en-US" noProof="0"/>
          </a:p>
          <a:p>
            <a:pPr lvl="1" rtl="0"/>
            <a:r>
              <a:rPr lang="ja-JP" altLang="en-US" noProof="0"/>
              <a:t>第 </a:t>
            </a:r>
            <a:r>
              <a:rPr lang="en-US" altLang="ja-JP" noProof="0"/>
              <a:t>2 </a:t>
            </a:r>
            <a:r>
              <a:rPr lang="ja-JP" altLang="en-US" noProof="0"/>
              <a:t>レベル</a:t>
            </a:r>
            <a:endParaRPr lang="ja-JP" altLang="en-US" noProof="0"/>
          </a:p>
          <a:p>
            <a:pPr lvl="2" rtl="0"/>
            <a:r>
              <a:rPr lang="ja-JP" altLang="en-US" noProof="0"/>
              <a:t>第 </a:t>
            </a:r>
            <a:r>
              <a:rPr lang="en-US" altLang="ja-JP" noProof="0"/>
              <a:t>3 </a:t>
            </a:r>
            <a:r>
              <a:rPr lang="ja-JP" altLang="en-US" noProof="0"/>
              <a:t>レベル</a:t>
            </a:r>
            <a:endParaRPr lang="ja-JP" altLang="en-US" noProof="0"/>
          </a:p>
          <a:p>
            <a:pPr lvl="3" rtl="0"/>
            <a:r>
              <a:rPr lang="ja-JP" altLang="en-US" noProof="0"/>
              <a:t>第 </a:t>
            </a:r>
            <a:r>
              <a:rPr lang="en-US" altLang="ja-JP" noProof="0"/>
              <a:t>4 </a:t>
            </a:r>
            <a:r>
              <a:rPr lang="ja-JP" altLang="en-US" noProof="0"/>
              <a:t>レベル</a:t>
            </a:r>
            <a:endParaRPr lang="ja-JP" altLang="en-US" noProof="0"/>
          </a:p>
          <a:p>
            <a:pPr lvl="4" rtl="0"/>
            <a:r>
              <a:rPr lang="ja-JP" altLang="en-US" noProof="0"/>
              <a:t>第 </a:t>
            </a:r>
            <a:r>
              <a:rPr lang="en-US" altLang="ja-JP" noProof="0"/>
              <a:t>5 </a:t>
            </a:r>
            <a:r>
              <a:rPr lang="ja-JP" altLang="en-US" noProof="0"/>
              <a:t>レベル</a:t>
            </a:r>
            <a:endParaRPr lang="ja-JP" altLang="en-US" noProof="0" dirty="0"/>
          </a:p>
        </p:txBody>
      </p:sp>
      <p:sp>
        <p:nvSpPr>
          <p:cNvPr id="3" name="コンテンツ プレースホルダー 2"/>
          <p:cNvSpPr>
            <a:spLocks noGrp="1"/>
          </p:cNvSpPr>
          <p:nvPr>
            <p:ph sz="half" idx="1"/>
          </p:nvPr>
        </p:nvSpPr>
        <p:spPr>
          <a:xfrm>
            <a:off x="1089660" y="1572768"/>
            <a:ext cx="3714750" cy="4142232"/>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ja-JP" altLang="en-US" noProof="0"/>
              <a:t>マスター テキストの書式設定</a:t>
            </a:r>
            <a:endParaRPr lang="ja-JP" altLang="en-US" noProof="0"/>
          </a:p>
          <a:p>
            <a:pPr lvl="1" rtl="0"/>
            <a:r>
              <a:rPr lang="ja-JP" altLang="en-US" noProof="0"/>
              <a:t>第 </a:t>
            </a:r>
            <a:r>
              <a:rPr lang="en-US" altLang="ja-JP" noProof="0"/>
              <a:t>2 </a:t>
            </a:r>
            <a:r>
              <a:rPr lang="ja-JP" altLang="en-US" noProof="0"/>
              <a:t>レベル</a:t>
            </a:r>
            <a:endParaRPr lang="ja-JP" altLang="en-US" noProof="0"/>
          </a:p>
          <a:p>
            <a:pPr lvl="2" rtl="0"/>
            <a:r>
              <a:rPr lang="ja-JP" altLang="en-US" noProof="0"/>
              <a:t>第 </a:t>
            </a:r>
            <a:r>
              <a:rPr lang="en-US" altLang="ja-JP" noProof="0"/>
              <a:t>3 </a:t>
            </a:r>
            <a:r>
              <a:rPr lang="ja-JP" altLang="en-US" noProof="0"/>
              <a:t>レベル</a:t>
            </a:r>
            <a:endParaRPr lang="ja-JP" altLang="en-US" noProof="0"/>
          </a:p>
          <a:p>
            <a:pPr lvl="3" rtl="0"/>
            <a:r>
              <a:rPr lang="ja-JP" altLang="en-US" noProof="0"/>
              <a:t>第 </a:t>
            </a:r>
            <a:r>
              <a:rPr lang="en-US" altLang="ja-JP" noProof="0"/>
              <a:t>4 </a:t>
            </a:r>
            <a:r>
              <a:rPr lang="ja-JP" altLang="en-US" noProof="0"/>
              <a:t>レベル</a:t>
            </a:r>
            <a:endParaRPr lang="ja-JP" altLang="en-US" noProof="0"/>
          </a:p>
          <a:p>
            <a:pPr lvl="4" rtl="0"/>
            <a:r>
              <a:rPr lang="ja-JP" altLang="en-US" noProof="0"/>
              <a:t>第 </a:t>
            </a:r>
            <a:r>
              <a:rPr lang="en-US" altLang="ja-JP" noProof="0"/>
              <a:t>5 </a:t>
            </a:r>
            <a:r>
              <a:rPr lang="ja-JP" altLang="en-US" noProof="0"/>
              <a:t>レベル</a:t>
            </a:r>
            <a:endParaRPr lang="ja-JP" altLang="en-US" noProof="0" dirty="0"/>
          </a:p>
        </p:txBody>
      </p:sp>
      <p:sp>
        <p:nvSpPr>
          <p:cNvPr id="6" name="フッター プレースホルダー 5"/>
          <p:cNvSpPr>
            <a:spLocks noGrp="1"/>
          </p:cNvSpPr>
          <p:nvPr>
            <p:ph type="ftr" sz="quarter" idx="11"/>
          </p:nvPr>
        </p:nvSpPr>
        <p:spPr/>
        <p:txBody>
          <a:bodyPr rtlCol="0"/>
          <a:lstStyle/>
          <a:p>
            <a:pPr rtl="0"/>
            <a:r>
              <a:rPr lang="ja-JP" altLang="en-US" noProof="0" dirty="0"/>
              <a:t>フッターを追加</a:t>
            </a:r>
            <a:endParaRPr lang="ja-JP" altLang="en-US" noProof="0" dirty="0"/>
          </a:p>
        </p:txBody>
      </p:sp>
      <p:sp>
        <p:nvSpPr>
          <p:cNvPr id="5" name="日付プレースホルダー 4"/>
          <p:cNvSpPr>
            <a:spLocks noGrp="1"/>
          </p:cNvSpPr>
          <p:nvPr>
            <p:ph type="dt" sz="half" idx="10"/>
          </p:nvPr>
        </p:nvSpPr>
        <p:spPr/>
        <p:txBody>
          <a:bodyPr rtlCol="0"/>
          <a:lstStyle/>
          <a:p>
            <a:pPr rtl="0"/>
            <a:fld id="{E146272F-FCC3-4CC0-9114-9307E5437EFD}" type="datetime4">
              <a:rPr lang="ja-JP" altLang="en-US" smtClean="0"/>
            </a:fld>
            <a:endParaRPr lang="ja-JP" altLang="en-US" smtClean="0"/>
          </a:p>
        </p:txBody>
      </p:sp>
      <p:sp>
        <p:nvSpPr>
          <p:cNvPr id="7" name="スライド番号プレースホルダー 6"/>
          <p:cNvSpPr>
            <a:spLocks noGrp="1"/>
          </p:cNvSpPr>
          <p:nvPr>
            <p:ph type="sldNum" sz="quarter" idx="12"/>
          </p:nvPr>
        </p:nvSpPr>
        <p:spPr/>
        <p:txBody>
          <a:bodyPr rtlCol="0"/>
          <a:lstStyle/>
          <a:p>
            <a:pPr rtl="0"/>
            <a:fld id="{4FAB73BC-B049-4115-A692-8D63A059BFB8}" type="slidenum">
              <a:rPr lang="en-US" altLang="ja-JP" noProof="0" smtClean="0"/>
            </a:fld>
            <a:endParaRPr lang="ja-JP" altLang="en-US"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rtlCol="0"/>
          <a:lstStyle>
            <a:lvl1pPr rtl="0">
              <a:defRPr/>
            </a:lvl1pPr>
          </a:lstStyle>
          <a:p>
            <a:pPr rtl="0"/>
            <a:r>
              <a:rPr lang="ja-JP" altLang="en-US" noProof="0"/>
              <a:t>マスター タイトルの書式設定</a:t>
            </a:r>
            <a:endParaRPr lang="ja-JP" altLang="en-US" noProof="0" dirty="0"/>
          </a:p>
        </p:txBody>
      </p:sp>
      <p:sp>
        <p:nvSpPr>
          <p:cNvPr id="3" name="テキスト プレースホルダー 2"/>
          <p:cNvSpPr>
            <a:spLocks noGrp="1"/>
          </p:cNvSpPr>
          <p:nvPr>
            <p:ph type="body" idx="1"/>
          </p:nvPr>
        </p:nvSpPr>
        <p:spPr>
          <a:xfrm>
            <a:off x="1089660" y="1572768"/>
            <a:ext cx="3714750" cy="766588"/>
          </a:xfrm>
        </p:spPr>
        <p:txBody>
          <a:bodyPr rtlCol="0"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マスター テキストの書式設定</a:t>
            </a:r>
            <a:endParaRPr lang="ja-JP" altLang="en-US" noProof="0"/>
          </a:p>
        </p:txBody>
      </p:sp>
      <p:sp>
        <p:nvSpPr>
          <p:cNvPr id="4" name="コンテンツ プレースホルダー 3"/>
          <p:cNvSpPr>
            <a:spLocks noGrp="1"/>
          </p:cNvSpPr>
          <p:nvPr>
            <p:ph sz="half" idx="2"/>
          </p:nvPr>
        </p:nvSpPr>
        <p:spPr>
          <a:xfrm>
            <a:off x="1089660" y="2365861"/>
            <a:ext cx="3714750" cy="3349140"/>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ja-JP" altLang="en-US" noProof="0"/>
              <a:t>マスター テキストの書式設定</a:t>
            </a:r>
            <a:endParaRPr lang="ja-JP" altLang="en-US" noProof="0"/>
          </a:p>
          <a:p>
            <a:pPr lvl="1" rtl="0"/>
            <a:r>
              <a:rPr lang="ja-JP" altLang="en-US" noProof="0"/>
              <a:t>第 </a:t>
            </a:r>
            <a:r>
              <a:rPr lang="en-US" altLang="ja-JP" noProof="0"/>
              <a:t>2 </a:t>
            </a:r>
            <a:r>
              <a:rPr lang="ja-JP" altLang="en-US" noProof="0"/>
              <a:t>レベル</a:t>
            </a:r>
            <a:endParaRPr lang="ja-JP" altLang="en-US" noProof="0"/>
          </a:p>
          <a:p>
            <a:pPr lvl="2" rtl="0"/>
            <a:r>
              <a:rPr lang="ja-JP" altLang="en-US" noProof="0"/>
              <a:t>第 </a:t>
            </a:r>
            <a:r>
              <a:rPr lang="en-US" altLang="ja-JP" noProof="0"/>
              <a:t>3 </a:t>
            </a:r>
            <a:r>
              <a:rPr lang="ja-JP" altLang="en-US" noProof="0"/>
              <a:t>レベル</a:t>
            </a:r>
            <a:endParaRPr lang="ja-JP" altLang="en-US" noProof="0"/>
          </a:p>
          <a:p>
            <a:pPr lvl="3" rtl="0"/>
            <a:r>
              <a:rPr lang="ja-JP" altLang="en-US" noProof="0"/>
              <a:t>第 </a:t>
            </a:r>
            <a:r>
              <a:rPr lang="en-US" altLang="ja-JP" noProof="0"/>
              <a:t>4 </a:t>
            </a:r>
            <a:r>
              <a:rPr lang="ja-JP" altLang="en-US" noProof="0"/>
              <a:t>レベル</a:t>
            </a:r>
            <a:endParaRPr lang="ja-JP" altLang="en-US" noProof="0"/>
          </a:p>
          <a:p>
            <a:pPr lvl="4" rtl="0"/>
            <a:r>
              <a:rPr lang="ja-JP" altLang="en-US" noProof="0"/>
              <a:t>第 </a:t>
            </a:r>
            <a:r>
              <a:rPr lang="en-US" altLang="ja-JP" noProof="0"/>
              <a:t>5 </a:t>
            </a:r>
            <a:r>
              <a:rPr lang="ja-JP" altLang="en-US" noProof="0"/>
              <a:t>レベル</a:t>
            </a:r>
            <a:endParaRPr lang="ja-JP" altLang="en-US" noProof="0" dirty="0"/>
          </a:p>
        </p:txBody>
      </p:sp>
      <p:sp>
        <p:nvSpPr>
          <p:cNvPr id="5" name="テキスト プレースホルダー 4"/>
          <p:cNvSpPr>
            <a:spLocks noGrp="1"/>
          </p:cNvSpPr>
          <p:nvPr>
            <p:ph type="body" sz="quarter" idx="3"/>
          </p:nvPr>
        </p:nvSpPr>
        <p:spPr>
          <a:xfrm>
            <a:off x="5101590" y="1572768"/>
            <a:ext cx="3714750" cy="766588"/>
          </a:xfrm>
        </p:spPr>
        <p:txBody>
          <a:bodyPr rtlCol="0"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マスター テキストの書式設定</a:t>
            </a:r>
            <a:endParaRPr lang="ja-JP" altLang="en-US" noProof="0"/>
          </a:p>
        </p:txBody>
      </p:sp>
      <p:sp>
        <p:nvSpPr>
          <p:cNvPr id="6" name="コンテンツ プレースホルダー 5"/>
          <p:cNvSpPr>
            <a:spLocks noGrp="1"/>
          </p:cNvSpPr>
          <p:nvPr>
            <p:ph sz="quarter" idx="4"/>
          </p:nvPr>
        </p:nvSpPr>
        <p:spPr>
          <a:xfrm>
            <a:off x="5101590" y="2365861"/>
            <a:ext cx="3714750" cy="3349140"/>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ja-JP" altLang="en-US" noProof="0"/>
              <a:t>マスター テキストの書式設定</a:t>
            </a:r>
            <a:endParaRPr lang="ja-JP" altLang="en-US" noProof="0"/>
          </a:p>
          <a:p>
            <a:pPr lvl="1" rtl="0"/>
            <a:r>
              <a:rPr lang="ja-JP" altLang="en-US" noProof="0"/>
              <a:t>第 </a:t>
            </a:r>
            <a:r>
              <a:rPr lang="en-US" altLang="ja-JP" noProof="0"/>
              <a:t>2 </a:t>
            </a:r>
            <a:r>
              <a:rPr lang="ja-JP" altLang="en-US" noProof="0"/>
              <a:t>レベル</a:t>
            </a:r>
            <a:endParaRPr lang="ja-JP" altLang="en-US" noProof="0"/>
          </a:p>
          <a:p>
            <a:pPr lvl="2" rtl="0"/>
            <a:r>
              <a:rPr lang="ja-JP" altLang="en-US" noProof="0"/>
              <a:t>第 </a:t>
            </a:r>
            <a:r>
              <a:rPr lang="en-US" altLang="ja-JP" noProof="0"/>
              <a:t>3 </a:t>
            </a:r>
            <a:r>
              <a:rPr lang="ja-JP" altLang="en-US" noProof="0"/>
              <a:t>レベル</a:t>
            </a:r>
            <a:endParaRPr lang="ja-JP" altLang="en-US" noProof="0"/>
          </a:p>
          <a:p>
            <a:pPr lvl="3" rtl="0"/>
            <a:r>
              <a:rPr lang="ja-JP" altLang="en-US" noProof="0"/>
              <a:t>第 </a:t>
            </a:r>
            <a:r>
              <a:rPr lang="en-US" altLang="ja-JP" noProof="0"/>
              <a:t>4 </a:t>
            </a:r>
            <a:r>
              <a:rPr lang="ja-JP" altLang="en-US" noProof="0"/>
              <a:t>レベル</a:t>
            </a:r>
            <a:endParaRPr lang="ja-JP" altLang="en-US" noProof="0"/>
          </a:p>
          <a:p>
            <a:pPr lvl="4" rtl="0"/>
            <a:r>
              <a:rPr lang="ja-JP" altLang="en-US" noProof="0"/>
              <a:t>第 </a:t>
            </a:r>
            <a:r>
              <a:rPr lang="en-US" altLang="ja-JP" noProof="0"/>
              <a:t>5 </a:t>
            </a:r>
            <a:r>
              <a:rPr lang="ja-JP" altLang="en-US" noProof="0"/>
              <a:t>レベル</a:t>
            </a:r>
            <a:endParaRPr lang="ja-JP" altLang="en-US" noProof="0" dirty="0"/>
          </a:p>
        </p:txBody>
      </p:sp>
      <p:sp>
        <p:nvSpPr>
          <p:cNvPr id="8" name="フッター プレースホルダー 7"/>
          <p:cNvSpPr>
            <a:spLocks noGrp="1"/>
          </p:cNvSpPr>
          <p:nvPr>
            <p:ph type="ftr" sz="quarter" idx="11"/>
          </p:nvPr>
        </p:nvSpPr>
        <p:spPr/>
        <p:txBody>
          <a:bodyPr rtlCol="0"/>
          <a:lstStyle/>
          <a:p>
            <a:pPr rtl="0"/>
            <a:r>
              <a:rPr lang="ja-JP" altLang="en-US" noProof="0" dirty="0"/>
              <a:t>フッターを追加</a:t>
            </a:r>
            <a:endParaRPr lang="ja-JP" altLang="en-US" noProof="0" dirty="0"/>
          </a:p>
        </p:txBody>
      </p:sp>
      <p:sp>
        <p:nvSpPr>
          <p:cNvPr id="7" name="日付プレースホルダー 6"/>
          <p:cNvSpPr>
            <a:spLocks noGrp="1"/>
          </p:cNvSpPr>
          <p:nvPr>
            <p:ph type="dt" sz="half" idx="10"/>
          </p:nvPr>
        </p:nvSpPr>
        <p:spPr/>
        <p:txBody>
          <a:bodyPr rtlCol="0"/>
          <a:lstStyle/>
          <a:p>
            <a:pPr rtl="0"/>
            <a:fld id="{C470E576-EB27-4C8C-A806-DDE6879E2124}" type="datetime4">
              <a:rPr lang="ja-JP" altLang="en-US" smtClean="0"/>
            </a:fld>
            <a:endParaRPr lang="ja-JP" altLang="en-US" smtClean="0"/>
          </a:p>
        </p:txBody>
      </p:sp>
      <p:sp>
        <p:nvSpPr>
          <p:cNvPr id="9" name="スライド番号プレースホルダー 8"/>
          <p:cNvSpPr>
            <a:spLocks noGrp="1"/>
          </p:cNvSpPr>
          <p:nvPr>
            <p:ph type="sldNum" sz="quarter" idx="12"/>
          </p:nvPr>
        </p:nvSpPr>
        <p:spPr/>
        <p:txBody>
          <a:bodyPr rtlCol="0"/>
          <a:lstStyle/>
          <a:p>
            <a:pPr rtl="0"/>
            <a:fld id="{4FAB73BC-B049-4115-A692-8D63A059BFB8}" type="slidenum">
              <a:rPr lang="en-US" altLang="ja-JP" noProof="0" smtClean="0"/>
            </a:fld>
            <a:endParaRPr lang="en-US" altLang="ja-JP"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6" name="タイトル 5"/>
          <p:cNvSpPr>
            <a:spLocks noGrp="1"/>
          </p:cNvSpPr>
          <p:nvPr>
            <p:ph type="title"/>
          </p:nvPr>
        </p:nvSpPr>
        <p:spPr/>
        <p:txBody>
          <a:bodyPr rtlCol="0"/>
          <a:lstStyle>
            <a:lvl1pPr rtl="0">
              <a:defRPr/>
            </a:lvl1pPr>
          </a:lstStyle>
          <a:p>
            <a:pPr rtl="0"/>
            <a:r>
              <a:rPr lang="ja-JP" altLang="en-US" noProof="0"/>
              <a:t>マスター タイトルの書式設定</a:t>
            </a:r>
            <a:endParaRPr lang="ja-JP" altLang="en-US" noProof="0" dirty="0"/>
          </a:p>
        </p:txBody>
      </p:sp>
      <p:sp>
        <p:nvSpPr>
          <p:cNvPr id="4" name="フッター プレースホルダー 3"/>
          <p:cNvSpPr>
            <a:spLocks noGrp="1"/>
          </p:cNvSpPr>
          <p:nvPr>
            <p:ph type="ftr" sz="quarter" idx="11"/>
          </p:nvPr>
        </p:nvSpPr>
        <p:spPr/>
        <p:txBody>
          <a:bodyPr rtlCol="0"/>
          <a:lstStyle/>
          <a:p>
            <a:pPr rtl="0"/>
            <a:r>
              <a:rPr lang="ja-JP" altLang="en-US" noProof="0" dirty="0"/>
              <a:t>フッターを追加</a:t>
            </a:r>
            <a:endParaRPr lang="ja-JP" altLang="en-US" noProof="0" dirty="0"/>
          </a:p>
        </p:txBody>
      </p:sp>
      <p:sp>
        <p:nvSpPr>
          <p:cNvPr id="3" name="日付プレースホルダー 2"/>
          <p:cNvSpPr>
            <a:spLocks noGrp="1"/>
          </p:cNvSpPr>
          <p:nvPr>
            <p:ph type="dt" sz="half" idx="10"/>
          </p:nvPr>
        </p:nvSpPr>
        <p:spPr/>
        <p:txBody>
          <a:bodyPr rtlCol="0"/>
          <a:lstStyle/>
          <a:p>
            <a:pPr rtl="0"/>
            <a:fld id="{EC1191C4-2595-41F4-BF98-622A390B2797}" type="datetime4">
              <a:rPr lang="ja-JP" altLang="en-US" smtClean="0"/>
            </a:fld>
            <a:endParaRPr lang="ja-JP" altLang="en-US" smtClean="0"/>
          </a:p>
        </p:txBody>
      </p:sp>
      <p:sp>
        <p:nvSpPr>
          <p:cNvPr id="5" name="スライド番号プレースホルダー 4"/>
          <p:cNvSpPr>
            <a:spLocks noGrp="1"/>
          </p:cNvSpPr>
          <p:nvPr>
            <p:ph type="sldNum" sz="quarter" idx="12"/>
          </p:nvPr>
        </p:nvSpPr>
        <p:spPr/>
        <p:txBody>
          <a:bodyPr rtlCol="0"/>
          <a:lstStyle/>
          <a:p>
            <a:pPr rtl="0"/>
            <a:fld id="{4FAB73BC-B049-4115-A692-8D63A059BFB8}" type="slidenum">
              <a:rPr lang="en-US" altLang="ja-JP" noProof="0" smtClean="0"/>
            </a:fld>
            <a:endParaRPr lang="en-US" altLang="ja-JP"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5" name="sky"/>
          <p:cNvSpPr/>
          <p:nvPr/>
        </p:nvSpPr>
        <p:spPr>
          <a:xfrm>
            <a:off x="2073" y="-1"/>
            <a:ext cx="9903524"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rtl="0"/>
            <a:endParaRPr lang="ja-JP" altLang="en-US" sz="1800" noProof="0" dirty="0"/>
          </a:p>
        </p:txBody>
      </p:sp>
      <p:sp>
        <p:nvSpPr>
          <p:cNvPr id="3" name="フッター プレースホルダー 2"/>
          <p:cNvSpPr>
            <a:spLocks noGrp="1"/>
          </p:cNvSpPr>
          <p:nvPr>
            <p:ph type="ftr" sz="quarter" idx="11"/>
          </p:nvPr>
        </p:nvSpPr>
        <p:spPr/>
        <p:txBody>
          <a:bodyPr rtlCol="0"/>
          <a:lstStyle/>
          <a:p>
            <a:pPr rtl="0"/>
            <a:r>
              <a:rPr lang="ja-JP" altLang="en-US" noProof="0" dirty="0"/>
              <a:t>フッターを追加</a:t>
            </a:r>
            <a:endParaRPr lang="ja-JP" altLang="en-US" noProof="0" dirty="0"/>
          </a:p>
        </p:txBody>
      </p:sp>
      <p:sp>
        <p:nvSpPr>
          <p:cNvPr id="2" name="日付プレースホルダー 1"/>
          <p:cNvSpPr>
            <a:spLocks noGrp="1"/>
          </p:cNvSpPr>
          <p:nvPr>
            <p:ph type="dt" sz="half" idx="10"/>
          </p:nvPr>
        </p:nvSpPr>
        <p:spPr/>
        <p:txBody>
          <a:bodyPr rtlCol="0"/>
          <a:lstStyle/>
          <a:p>
            <a:pPr rtl="0"/>
            <a:fld id="{9B1A9336-E595-4518-9FED-8BB3A8DD199E}" type="datetime4">
              <a:rPr lang="ja-JP" altLang="en-US" smtClean="0"/>
            </a:fld>
            <a:endParaRPr lang="ja-JP" altLang="en-US" smtClean="0"/>
          </a:p>
        </p:txBody>
      </p:sp>
      <p:sp>
        <p:nvSpPr>
          <p:cNvPr id="4" name="スライド番号プレースホルダー 3"/>
          <p:cNvSpPr>
            <a:spLocks noGrp="1"/>
          </p:cNvSpPr>
          <p:nvPr>
            <p:ph type="sldNum" sz="quarter" idx="12"/>
          </p:nvPr>
        </p:nvSpPr>
        <p:spPr/>
        <p:txBody>
          <a:bodyPr rtlCol="0"/>
          <a:lstStyle/>
          <a:p>
            <a:pPr rtl="0"/>
            <a:fld id="{4FAB73BC-B049-4115-A692-8D63A059BFB8}" type="slidenum">
              <a:rPr lang="en-US" altLang="ja-JP" noProof="0" smtClean="0"/>
            </a:fld>
            <a:endParaRPr lang="en-US" altLang="ja-JP"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603577" y="762000"/>
            <a:ext cx="2743921" cy="2743200"/>
          </a:xfrm>
        </p:spPr>
        <p:txBody>
          <a:bodyPr rtlCol="0" anchor="b">
            <a:normAutofit/>
          </a:bodyPr>
          <a:lstStyle>
            <a:lvl1pPr rtl="0">
              <a:defRPr sz="3200" b="0"/>
            </a:lvl1pPr>
          </a:lstStyle>
          <a:p>
            <a:pPr rtl="0"/>
            <a:r>
              <a:rPr lang="ja-JP" altLang="en-US" noProof="0"/>
              <a:t>マスター タイトルの書式設定</a:t>
            </a:r>
            <a:endParaRPr lang="ja-JP" altLang="en-US" noProof="0" dirty="0"/>
          </a:p>
        </p:txBody>
      </p:sp>
      <p:sp>
        <p:nvSpPr>
          <p:cNvPr id="3" name="コンテンツ プレースホルダー 2"/>
          <p:cNvSpPr>
            <a:spLocks noGrp="1"/>
          </p:cNvSpPr>
          <p:nvPr>
            <p:ph idx="1"/>
          </p:nvPr>
        </p:nvSpPr>
        <p:spPr>
          <a:xfrm>
            <a:off x="617836" y="685800"/>
            <a:ext cx="5572125" cy="4572000"/>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ja-JP" altLang="en-US" noProof="0"/>
              <a:t>マスター テキストの書式設定</a:t>
            </a:r>
            <a:endParaRPr lang="ja-JP" altLang="en-US" noProof="0"/>
          </a:p>
          <a:p>
            <a:pPr lvl="1" rtl="0"/>
            <a:r>
              <a:rPr lang="ja-JP" altLang="en-US" noProof="0"/>
              <a:t>第 </a:t>
            </a:r>
            <a:r>
              <a:rPr lang="en-US" altLang="ja-JP" noProof="0"/>
              <a:t>2 </a:t>
            </a:r>
            <a:r>
              <a:rPr lang="ja-JP" altLang="en-US" noProof="0"/>
              <a:t>レベル</a:t>
            </a:r>
            <a:endParaRPr lang="ja-JP" altLang="en-US" noProof="0"/>
          </a:p>
          <a:p>
            <a:pPr lvl="2" rtl="0"/>
            <a:r>
              <a:rPr lang="ja-JP" altLang="en-US" noProof="0"/>
              <a:t>第 </a:t>
            </a:r>
            <a:r>
              <a:rPr lang="en-US" altLang="ja-JP" noProof="0"/>
              <a:t>3 </a:t>
            </a:r>
            <a:r>
              <a:rPr lang="ja-JP" altLang="en-US" noProof="0"/>
              <a:t>レベル</a:t>
            </a:r>
            <a:endParaRPr lang="ja-JP" altLang="en-US" noProof="0"/>
          </a:p>
          <a:p>
            <a:pPr lvl="3" rtl="0"/>
            <a:r>
              <a:rPr lang="ja-JP" altLang="en-US" noProof="0"/>
              <a:t>第 </a:t>
            </a:r>
            <a:r>
              <a:rPr lang="en-US" altLang="ja-JP" noProof="0"/>
              <a:t>4 </a:t>
            </a:r>
            <a:r>
              <a:rPr lang="ja-JP" altLang="en-US" noProof="0"/>
              <a:t>レベル</a:t>
            </a:r>
            <a:endParaRPr lang="ja-JP" altLang="en-US" noProof="0"/>
          </a:p>
          <a:p>
            <a:pPr lvl="4" rtl="0"/>
            <a:r>
              <a:rPr lang="ja-JP" altLang="en-US" noProof="0"/>
              <a:t>第 </a:t>
            </a:r>
            <a:r>
              <a:rPr lang="en-US" altLang="ja-JP" noProof="0"/>
              <a:t>5 </a:t>
            </a:r>
            <a:r>
              <a:rPr lang="ja-JP" altLang="en-US" noProof="0"/>
              <a:t>レベル</a:t>
            </a:r>
            <a:endParaRPr lang="ja-JP" altLang="en-US" noProof="0" dirty="0"/>
          </a:p>
        </p:txBody>
      </p:sp>
      <p:sp>
        <p:nvSpPr>
          <p:cNvPr id="4" name="テキスト プレースホルダー 3"/>
          <p:cNvSpPr>
            <a:spLocks noGrp="1"/>
          </p:cNvSpPr>
          <p:nvPr>
            <p:ph type="body" sz="half" idx="2"/>
          </p:nvPr>
        </p:nvSpPr>
        <p:spPr>
          <a:xfrm>
            <a:off x="6603577" y="3554104"/>
            <a:ext cx="2743921" cy="1703696"/>
          </a:xfrm>
        </p:spPr>
        <p:txBody>
          <a:bodyPr rtlCol="0">
            <a:normAutofit/>
          </a:bodyPr>
          <a:lstStyle>
            <a:lvl1pPr marL="0" indent="0">
              <a:lnSpc>
                <a:spcPct val="9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ja-JP" altLang="en-US" noProof="0"/>
              <a:t>マスター テキストの書式設定</a:t>
            </a:r>
            <a:endParaRPr lang="ja-JP" altLang="en-US" noProof="0"/>
          </a:p>
        </p:txBody>
      </p:sp>
      <p:sp>
        <p:nvSpPr>
          <p:cNvPr id="6" name="フッター プレースホルダー 5"/>
          <p:cNvSpPr>
            <a:spLocks noGrp="1"/>
          </p:cNvSpPr>
          <p:nvPr>
            <p:ph type="ftr" sz="quarter" idx="11"/>
          </p:nvPr>
        </p:nvSpPr>
        <p:spPr/>
        <p:txBody>
          <a:bodyPr rtlCol="0"/>
          <a:lstStyle/>
          <a:p>
            <a:pPr rtl="0"/>
            <a:r>
              <a:rPr lang="ja-JP" altLang="en-US" noProof="0" dirty="0"/>
              <a:t>フッターを追加</a:t>
            </a:r>
            <a:endParaRPr lang="ja-JP" altLang="en-US" noProof="0" dirty="0"/>
          </a:p>
        </p:txBody>
      </p:sp>
      <p:sp>
        <p:nvSpPr>
          <p:cNvPr id="5" name="日付プレースホルダー 4"/>
          <p:cNvSpPr>
            <a:spLocks noGrp="1"/>
          </p:cNvSpPr>
          <p:nvPr>
            <p:ph type="dt" sz="half" idx="10"/>
          </p:nvPr>
        </p:nvSpPr>
        <p:spPr/>
        <p:txBody>
          <a:bodyPr rtlCol="0"/>
          <a:lstStyle/>
          <a:p>
            <a:pPr rtl="0"/>
            <a:fld id="{2D304349-8CFF-4820-BCEB-33906F410F89}" type="datetime4">
              <a:rPr lang="ja-JP" altLang="en-US" smtClean="0"/>
            </a:fld>
            <a:endParaRPr lang="ja-JP" altLang="en-US" smtClean="0"/>
          </a:p>
        </p:txBody>
      </p:sp>
      <p:sp>
        <p:nvSpPr>
          <p:cNvPr id="7" name="スライド番号プレースホルダー 6"/>
          <p:cNvSpPr>
            <a:spLocks noGrp="1"/>
          </p:cNvSpPr>
          <p:nvPr>
            <p:ph type="sldNum" sz="quarter" idx="12"/>
          </p:nvPr>
        </p:nvSpPr>
        <p:spPr/>
        <p:txBody>
          <a:bodyPr rtlCol="0"/>
          <a:lstStyle/>
          <a:p>
            <a:pPr rtl="0"/>
            <a:fld id="{4FAB73BC-B049-4115-A692-8D63A059BFB8}" type="slidenum">
              <a:rPr lang="en-US" altLang="ja-JP" noProof="0" smtClean="0"/>
            </a:fld>
            <a:endParaRPr lang="en-US" altLang="ja-JP"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603577" y="762000"/>
            <a:ext cx="2743921" cy="2743200"/>
          </a:xfrm>
        </p:spPr>
        <p:txBody>
          <a:bodyPr rtlCol="0" anchor="b">
            <a:normAutofit/>
          </a:bodyPr>
          <a:lstStyle>
            <a:lvl1pPr rtl="0">
              <a:defRPr sz="3400" b="0"/>
            </a:lvl1pPr>
          </a:lstStyle>
          <a:p>
            <a:pPr rtl="0"/>
            <a:r>
              <a:rPr lang="ja-JP" altLang="en-US" noProof="0"/>
              <a:t>マスター タイトルの書式設定</a:t>
            </a:r>
            <a:endParaRPr lang="ja-JP" altLang="en-US" noProof="0" dirty="0"/>
          </a:p>
        </p:txBody>
      </p:sp>
      <p:sp>
        <p:nvSpPr>
          <p:cNvPr id="3" name="図プレースホルダー 2" descr="画像を追加する空のプレースホルダー。プレースホルダーをクリックし、追加する画像を選択します"/>
          <p:cNvSpPr>
            <a:spLocks noGrp="1"/>
          </p:cNvSpPr>
          <p:nvPr>
            <p:ph type="pic" idx="1" hasCustomPrompt="1"/>
          </p:nvPr>
        </p:nvSpPr>
        <p:spPr>
          <a:xfrm>
            <a:off x="617836" y="685800"/>
            <a:ext cx="5572125" cy="4572000"/>
          </a:xfrm>
          <a:solidFill>
            <a:schemeClr val="bg1">
              <a:lumMod val="95000"/>
            </a:schemeClr>
          </a:solidFill>
        </p:spPr>
        <p:txBody>
          <a:bodyPr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ja-JP" altLang="en-US" noProof="0"/>
              <a:t>アイコンをクリックして図を追加</a:t>
            </a:r>
            <a:endParaRPr lang="ja-JP" altLang="en-US" noProof="0" dirty="0"/>
          </a:p>
        </p:txBody>
      </p:sp>
      <p:sp>
        <p:nvSpPr>
          <p:cNvPr id="4" name="テキスト プレースホルダー 3"/>
          <p:cNvSpPr>
            <a:spLocks noGrp="1"/>
          </p:cNvSpPr>
          <p:nvPr>
            <p:ph type="body" sz="half" idx="2"/>
          </p:nvPr>
        </p:nvSpPr>
        <p:spPr>
          <a:xfrm>
            <a:off x="6603577" y="3554104"/>
            <a:ext cx="2743921" cy="1703696"/>
          </a:xfrm>
        </p:spPr>
        <p:txBody>
          <a:bodyPr rtlCol="0">
            <a:normAutofit/>
          </a:bodyPr>
          <a:lstStyle>
            <a:lvl1pPr marL="0" indent="0">
              <a:lnSpc>
                <a:spcPct val="10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ja-JP" altLang="en-US" noProof="0"/>
              <a:t>マスター テキストの書式設定</a:t>
            </a:r>
            <a:endParaRPr lang="ja-JP" altLang="en-US" noProof="0"/>
          </a:p>
        </p:txBody>
      </p:sp>
      <p:sp>
        <p:nvSpPr>
          <p:cNvPr id="6" name="フッター プレースホルダー 5"/>
          <p:cNvSpPr>
            <a:spLocks noGrp="1"/>
          </p:cNvSpPr>
          <p:nvPr>
            <p:ph type="ftr" sz="quarter" idx="11"/>
          </p:nvPr>
        </p:nvSpPr>
        <p:spPr/>
        <p:txBody>
          <a:bodyPr rtlCol="0"/>
          <a:lstStyle/>
          <a:p>
            <a:pPr rtl="0"/>
            <a:r>
              <a:rPr lang="ja-JP" altLang="en-US" noProof="0" dirty="0"/>
              <a:t>フッターを追加</a:t>
            </a:r>
            <a:endParaRPr lang="ja-JP" altLang="en-US" noProof="0" dirty="0"/>
          </a:p>
        </p:txBody>
      </p:sp>
      <p:sp>
        <p:nvSpPr>
          <p:cNvPr id="5" name="日付プレースホルダー 4"/>
          <p:cNvSpPr>
            <a:spLocks noGrp="1"/>
          </p:cNvSpPr>
          <p:nvPr>
            <p:ph type="dt" sz="half" idx="10"/>
          </p:nvPr>
        </p:nvSpPr>
        <p:spPr/>
        <p:txBody>
          <a:bodyPr rtlCol="0"/>
          <a:lstStyle/>
          <a:p>
            <a:pPr rtl="0"/>
            <a:fld id="{90CE0B81-A6A5-4B0B-860C-AADDBA499E28}" type="datetime4">
              <a:rPr lang="ja-JP" altLang="en-US" smtClean="0"/>
            </a:fld>
            <a:endParaRPr lang="ja-JP" altLang="en-US" smtClean="0"/>
          </a:p>
        </p:txBody>
      </p:sp>
      <p:sp>
        <p:nvSpPr>
          <p:cNvPr id="7" name="スライド番号プレースホルダー 6"/>
          <p:cNvSpPr>
            <a:spLocks noGrp="1"/>
          </p:cNvSpPr>
          <p:nvPr>
            <p:ph type="sldNum" sz="quarter" idx="12"/>
          </p:nvPr>
        </p:nvSpPr>
        <p:spPr/>
        <p:txBody>
          <a:bodyPr rtlCol="0"/>
          <a:lstStyle/>
          <a:p>
            <a:pPr rtl="0"/>
            <a:fld id="{4FAB73BC-B049-4115-A692-8D63A059BFB8}" type="slidenum">
              <a:rPr lang="en-US" altLang="ja-JP" noProof="0" smtClean="0"/>
            </a:fld>
            <a:endParaRPr lang="ja-JP" altLang="en-US"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png"/><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9" Type="http://schemas.openxmlformats.org/officeDocument/2006/relationships/theme" Target="../theme/theme2.xml"/><Relationship Id="rId18" Type="http://schemas.openxmlformats.org/officeDocument/2006/relationships/image" Target="../media/image4.png"/><Relationship Id="rId17" Type="http://schemas.openxmlformats.org/officeDocument/2006/relationships/slideLayout" Target="../slideLayouts/slideLayout28.xml"/><Relationship Id="rId16" Type="http://schemas.openxmlformats.org/officeDocument/2006/relationships/slideLayout" Target="../slideLayouts/slideLayout27.xml"/><Relationship Id="rId15" Type="http://schemas.openxmlformats.org/officeDocument/2006/relationships/slideLayout" Target="../slideLayouts/slideLayout26.xml"/><Relationship Id="rId14" Type="http://schemas.openxmlformats.org/officeDocument/2006/relationships/slideLayout" Target="../slideLayouts/slideLayout25.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sky"/>
          <p:cNvSpPr/>
          <p:nvPr/>
        </p:nvSpPr>
        <p:spPr>
          <a:xfrm>
            <a:off x="2073" y="-1"/>
            <a:ext cx="9903524" cy="6858002"/>
          </a:xfrm>
          <a:prstGeom prst="rect">
            <a:avLst/>
          </a:prstGeom>
          <a:gradFill>
            <a:gsLst>
              <a:gs pos="0">
                <a:schemeClr val="accent2">
                  <a:lumMod val="60000"/>
                  <a:lumOff val="40000"/>
                  <a:alpha val="58000"/>
                </a:schemeClr>
              </a:gs>
              <a:gs pos="88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rtl="0"/>
            <a:endParaRPr lang="ja-JP" altLang="en-US" sz="1800" noProof="0" dirty="0">
              <a:latin typeface="ＭＳ 明朝" panose="02020609040205080304" pitchFamily="17" charset="-128"/>
              <a:ea typeface="ＭＳ 明朝" panose="02020609040205080304" pitchFamily="17" charset="-128"/>
            </a:endParaRPr>
          </a:p>
        </p:txBody>
      </p:sp>
      <p:sp>
        <p:nvSpPr>
          <p:cNvPr id="8" name="water3"/>
          <p:cNvSpPr/>
          <p:nvPr/>
        </p:nvSpPr>
        <p:spPr bwMode="gray">
          <a:xfrm>
            <a:off x="2073" y="6064102"/>
            <a:ext cx="9903524" cy="793899"/>
          </a:xfrm>
          <a:prstGeom prst="rect">
            <a:avLst/>
          </a:prstGeom>
          <a:gradFill>
            <a:gsLst>
              <a:gs pos="833">
                <a:schemeClr val="accent2">
                  <a:lumMod val="60000"/>
                  <a:lumOff val="40000"/>
                  <a:alpha val="38000"/>
                </a:schemeClr>
              </a:gs>
              <a:gs pos="49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800" noProof="0" dirty="0">
              <a:latin typeface="ＭＳ 明朝" panose="02020609040205080304" pitchFamily="17" charset="-128"/>
              <a:ea typeface="ＭＳ 明朝" panose="02020609040205080304" pitchFamily="17" charset="-128"/>
            </a:endParaRPr>
          </a:p>
        </p:txBody>
      </p:sp>
      <p:pic>
        <p:nvPicPr>
          <p:cNvPr id="9" name="water2"/>
          <p:cNvPicPr>
            <a:picLocks noChangeAspect="1"/>
          </p:cNvPicPr>
          <p:nvPr/>
        </p:nvPicPr>
        <p:blipFill rotWithShape="1">
          <a:blip r:embed="rId12" cstate="print">
            <a:extLst>
              <a:ext uri="{28A0092B-C50C-407E-A947-70E740481C1C}">
                <a14:useLocalDpi xmlns:a14="http://schemas.microsoft.com/office/drawing/2010/main" val="0"/>
              </a:ext>
            </a:extLst>
          </a:blip>
          <a:srcRect l="2674" r="9901"/>
          <a:stretch>
            <a:fillRect/>
          </a:stretch>
        </p:blipFill>
        <p:spPr bwMode="white">
          <a:xfrm>
            <a:off x="-1158" y="6256182"/>
            <a:ext cx="9903524" cy="463209"/>
          </a:xfrm>
          <a:prstGeom prst="rect">
            <a:avLst/>
          </a:prstGeom>
          <a:noFill/>
          <a:ln>
            <a:noFill/>
          </a:ln>
        </p:spPr>
      </p:pic>
      <p:pic>
        <p:nvPicPr>
          <p:cNvPr id="10" name="water1"/>
          <p:cNvPicPr>
            <a:picLocks noChangeAspect="1"/>
          </p:cNvPicPr>
          <p:nvPr/>
        </p:nvPicPr>
        <p:blipFill rotWithShape="1">
          <a:blip r:embed="rId13"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a:fillRect/>
          </a:stretch>
        </p:blipFill>
        <p:spPr bwMode="gray">
          <a:xfrm flipH="1">
            <a:off x="-1158" y="5979395"/>
            <a:ext cx="9903524" cy="268288"/>
          </a:xfrm>
          <a:prstGeom prst="rect">
            <a:avLst/>
          </a:prstGeom>
          <a:noFill/>
          <a:ln>
            <a:noFill/>
          </a:ln>
        </p:spPr>
      </p:pic>
      <p:sp>
        <p:nvSpPr>
          <p:cNvPr id="2" name="タイトル プレースホルダー 1"/>
          <p:cNvSpPr>
            <a:spLocks noGrp="1"/>
          </p:cNvSpPr>
          <p:nvPr>
            <p:ph type="title"/>
          </p:nvPr>
        </p:nvSpPr>
        <p:spPr>
          <a:xfrm>
            <a:off x="1089661" y="265176"/>
            <a:ext cx="7726679" cy="1088136"/>
          </a:xfrm>
          <a:prstGeom prst="rect">
            <a:avLst/>
          </a:prstGeom>
        </p:spPr>
        <p:txBody>
          <a:bodyPr vert="horz" lIns="91440" tIns="45720" rIns="91440" bIns="45720" rtlCol="0" anchor="b">
            <a:normAutofit/>
          </a:bodyPr>
          <a:lstStyle/>
          <a:p>
            <a:pPr rtl="0"/>
            <a:r>
              <a:rPr lang="ja-JP" altLang="en-US" noProof="0" dirty="0"/>
              <a:t>マスター タイトルの書式設定</a:t>
            </a:r>
            <a:endParaRPr lang="ja-JP" altLang="en-US" noProof="0" dirty="0"/>
          </a:p>
        </p:txBody>
      </p:sp>
      <p:sp>
        <p:nvSpPr>
          <p:cNvPr id="3" name="テキスト プレースホルダー 2"/>
          <p:cNvSpPr>
            <a:spLocks noGrp="1"/>
          </p:cNvSpPr>
          <p:nvPr>
            <p:ph type="body" idx="1"/>
          </p:nvPr>
        </p:nvSpPr>
        <p:spPr>
          <a:xfrm>
            <a:off x="1089660" y="1572768"/>
            <a:ext cx="7726680" cy="4142232"/>
          </a:xfrm>
          <a:prstGeom prst="rect">
            <a:avLst/>
          </a:prstGeom>
        </p:spPr>
        <p:txBody>
          <a:bodyPr vert="horz" lIns="91440" tIns="45720" rIns="91440" bIns="45720" rtlCol="0">
            <a:normAutofit/>
          </a:bodyPr>
          <a:lstStyle/>
          <a:p>
            <a:pPr lvl="0" rtl="0"/>
            <a:r>
              <a:rPr lang="ja-JP" altLang="en-US" noProof="0" dirty="0"/>
              <a:t>クリックしてマスター テキストのスタイルを編集</a:t>
            </a:r>
            <a:endParaRPr lang="ja-JP" altLang="en-US" noProof="0" dirty="0"/>
          </a:p>
          <a:p>
            <a:pPr lvl="1" rtl="0"/>
            <a:r>
              <a:rPr lang="ja-JP" altLang="en-US" noProof="0" dirty="0"/>
              <a:t>第 </a:t>
            </a:r>
            <a:r>
              <a:rPr lang="en-US" altLang="ja-JP" noProof="0" dirty="0"/>
              <a:t>2 </a:t>
            </a:r>
            <a:r>
              <a:rPr lang="ja-JP" altLang="en-US" noProof="0" dirty="0"/>
              <a:t>レベル</a:t>
            </a:r>
            <a:endParaRPr lang="ja-JP" altLang="en-US" noProof="0" dirty="0"/>
          </a:p>
          <a:p>
            <a:pPr lvl="2" rtl="0"/>
            <a:r>
              <a:rPr lang="ja-JP" altLang="en-US" noProof="0" dirty="0"/>
              <a:t>第 </a:t>
            </a:r>
            <a:r>
              <a:rPr lang="en-US" altLang="ja-JP" noProof="0" dirty="0"/>
              <a:t>3 </a:t>
            </a:r>
            <a:r>
              <a:rPr lang="ja-JP" altLang="en-US" noProof="0" dirty="0"/>
              <a:t>レベル</a:t>
            </a:r>
            <a:endParaRPr lang="ja-JP" altLang="en-US" noProof="0" dirty="0"/>
          </a:p>
          <a:p>
            <a:pPr lvl="3" rtl="0"/>
            <a:r>
              <a:rPr lang="ja-JP" altLang="en-US" noProof="0" dirty="0"/>
              <a:t>第 </a:t>
            </a:r>
            <a:r>
              <a:rPr lang="en-US" altLang="ja-JP" noProof="0" dirty="0"/>
              <a:t>4 </a:t>
            </a:r>
            <a:r>
              <a:rPr lang="ja-JP" altLang="en-US" noProof="0" dirty="0"/>
              <a:t>レベル</a:t>
            </a:r>
            <a:endParaRPr lang="ja-JP" altLang="en-US" noProof="0" dirty="0"/>
          </a:p>
          <a:p>
            <a:pPr lvl="4" rtl="0"/>
            <a:r>
              <a:rPr lang="ja-JP" altLang="en-US" noProof="0" dirty="0"/>
              <a:t>第 </a:t>
            </a:r>
            <a:r>
              <a:rPr lang="en-US" altLang="ja-JP" noProof="0" dirty="0"/>
              <a:t>5 </a:t>
            </a:r>
            <a:r>
              <a:rPr lang="ja-JP" altLang="en-US" noProof="0" dirty="0"/>
              <a:t>レベル</a:t>
            </a:r>
            <a:endParaRPr lang="ja-JP" altLang="en-US" noProof="0" dirty="0"/>
          </a:p>
        </p:txBody>
      </p:sp>
      <p:sp>
        <p:nvSpPr>
          <p:cNvPr id="5" name="フッター プレースホルダー 4"/>
          <p:cNvSpPr>
            <a:spLocks noGrp="1"/>
          </p:cNvSpPr>
          <p:nvPr>
            <p:ph type="ftr" sz="quarter" idx="3"/>
          </p:nvPr>
        </p:nvSpPr>
        <p:spPr>
          <a:xfrm>
            <a:off x="1089660" y="6601968"/>
            <a:ext cx="5817299" cy="237744"/>
          </a:xfrm>
          <a:prstGeom prst="rect">
            <a:avLst/>
          </a:prstGeom>
        </p:spPr>
        <p:txBody>
          <a:bodyPr vert="horz" lIns="91440" tIns="45720" rIns="91440" bIns="45720" rtlCol="0" anchor="ctr"/>
          <a:lstStyle>
            <a:lvl1pPr algn="l">
              <a:defRPr sz="1100" cap="all" baseline="0">
                <a:solidFill>
                  <a:schemeClr val="tx1"/>
                </a:solidFill>
                <a:latin typeface="ＭＳ 明朝" panose="02020609040205080304" pitchFamily="17" charset="-128"/>
                <a:ea typeface="ＭＳ 明朝" panose="02020609040205080304" pitchFamily="17" charset="-128"/>
              </a:defRPr>
            </a:lvl1pPr>
          </a:lstStyle>
          <a:p>
            <a:r>
              <a:rPr lang="ja-JP" altLang="en-US" noProof="0" dirty="0"/>
              <a:t>フッターを追加</a:t>
            </a:r>
            <a:endParaRPr lang="ja-JP" altLang="en-US" noProof="0" dirty="0"/>
          </a:p>
        </p:txBody>
      </p:sp>
      <p:sp>
        <p:nvSpPr>
          <p:cNvPr id="4" name="日付プレースホルダー 3"/>
          <p:cNvSpPr>
            <a:spLocks noGrp="1"/>
          </p:cNvSpPr>
          <p:nvPr>
            <p:ph type="dt" sz="half" idx="2"/>
          </p:nvPr>
        </p:nvSpPr>
        <p:spPr>
          <a:xfrm>
            <a:off x="7211568" y="6601968"/>
            <a:ext cx="965250" cy="237744"/>
          </a:xfrm>
          <a:prstGeom prst="rect">
            <a:avLst/>
          </a:prstGeom>
        </p:spPr>
        <p:txBody>
          <a:bodyPr vert="horz" lIns="91440" tIns="45720" rIns="91440" bIns="45720" rtlCol="0" anchor="ctr"/>
          <a:lstStyle>
            <a:lvl1pPr algn="l">
              <a:defRPr sz="1100" cap="all" baseline="0">
                <a:solidFill>
                  <a:schemeClr val="tx1"/>
                </a:solidFill>
                <a:latin typeface="ＭＳ 明朝" panose="02020609040205080304" pitchFamily="17" charset="-128"/>
                <a:ea typeface="ＭＳ 明朝" panose="02020609040205080304" pitchFamily="17" charset="-128"/>
              </a:defRPr>
            </a:lvl1pPr>
          </a:lstStyle>
          <a:p>
            <a:fld id="{634EE184-1102-46CE-B792-25381C47E04B}" type="datetime4">
              <a:rPr lang="ja-JP" altLang="en-US" noProof="0" smtClean="0"/>
            </a:fld>
            <a:endParaRPr lang="ja-JP" altLang="en-US" noProof="0" dirty="0"/>
          </a:p>
        </p:txBody>
      </p:sp>
      <p:sp>
        <p:nvSpPr>
          <p:cNvPr id="6" name="スライド番号プレースホルダー 5"/>
          <p:cNvSpPr>
            <a:spLocks noGrp="1"/>
          </p:cNvSpPr>
          <p:nvPr>
            <p:ph type="sldNum" sz="quarter" idx="4"/>
          </p:nvPr>
        </p:nvSpPr>
        <p:spPr>
          <a:xfrm>
            <a:off x="8296275" y="6601968"/>
            <a:ext cx="520065" cy="237744"/>
          </a:xfrm>
          <a:prstGeom prst="rect">
            <a:avLst/>
          </a:prstGeom>
        </p:spPr>
        <p:txBody>
          <a:bodyPr vert="horz" lIns="91440" tIns="45720" rIns="91440" bIns="45720" rtlCol="0" anchor="ctr"/>
          <a:lstStyle>
            <a:lvl1pPr algn="r">
              <a:defRPr sz="1100" cap="all" baseline="0">
                <a:solidFill>
                  <a:schemeClr val="tx1"/>
                </a:solidFill>
                <a:latin typeface="ＭＳ 明朝" panose="02020609040205080304" pitchFamily="17" charset="-128"/>
                <a:ea typeface="ＭＳ 明朝" panose="02020609040205080304" pitchFamily="17" charset="-128"/>
              </a:defRPr>
            </a:lvl1pPr>
          </a:lstStyle>
          <a:p>
            <a:fld id="{4FAB73BC-B049-4115-A692-8D63A059BFB8}" type="slidenum">
              <a:rPr lang="en-US" altLang="ja-JP" noProof="0" smtClean="0"/>
            </a:fld>
            <a:endParaRPr lang="ja-JP" altLang="en-US" noProof="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sldNum="0" hdr="0" ftr="0" dt="0"/>
  <p:txStyles>
    <p:titleStyle>
      <a:lvl1pPr algn="l" defTabSz="914400" rtl="0" eaLnBrk="1" latinLnBrk="0" hangingPunct="1">
        <a:lnSpc>
          <a:spcPct val="90000"/>
        </a:lnSpc>
        <a:spcBef>
          <a:spcPct val="0"/>
        </a:spcBef>
        <a:buNone/>
        <a:defRPr kumimoji="1" sz="3800" kern="1200">
          <a:solidFill>
            <a:schemeClr val="accent2">
              <a:lumMod val="50000"/>
            </a:schemeClr>
          </a:solidFill>
          <a:latin typeface="ＭＳ 明朝" panose="02020609040205080304" pitchFamily="17" charset="-128"/>
          <a:ea typeface="ＭＳ 明朝" panose="02020609040205080304" pitchFamily="17" charset="-128"/>
          <a:cs typeface="+mj-cs"/>
        </a:defRPr>
      </a:lvl1pPr>
    </p:titleStyle>
    <p:bodyStyle>
      <a:lvl1pPr marL="274320" indent="-228600" algn="l" defTabSz="914400" rtl="0" eaLnBrk="1" latinLnBrk="0" hangingPunct="1">
        <a:lnSpc>
          <a:spcPct val="90000"/>
        </a:lnSpc>
        <a:spcBef>
          <a:spcPts val="1800"/>
        </a:spcBef>
        <a:buSzPct val="100000"/>
        <a:buFont typeface="Arial" panose="020B0604020202020204" pitchFamily="34" charset="0"/>
        <a:buChar char="•"/>
        <a:defRPr kumimoji="1" sz="2000" kern="1200">
          <a:solidFill>
            <a:schemeClr val="accent2">
              <a:lumMod val="50000"/>
            </a:schemeClr>
          </a:solidFill>
          <a:latin typeface="ＭＳ 明朝" panose="02020609040205080304" pitchFamily="17" charset="-128"/>
          <a:ea typeface="ＭＳ 明朝" panose="02020609040205080304" pitchFamily="17" charset="-128"/>
          <a:cs typeface="+mn-cs"/>
        </a:defRPr>
      </a:lvl1pPr>
      <a:lvl2pPr marL="548640" indent="-228600" algn="l" defTabSz="914400" rtl="0" eaLnBrk="1" latinLnBrk="0" hangingPunct="1">
        <a:lnSpc>
          <a:spcPct val="90000"/>
        </a:lnSpc>
        <a:spcBef>
          <a:spcPts val="1000"/>
        </a:spcBef>
        <a:buSzPct val="100000"/>
        <a:buFont typeface="Arial" panose="020B0604020202020204" pitchFamily="34" charset="0"/>
        <a:buChar char="•"/>
        <a:defRPr kumimoji="1" sz="1800" kern="1200">
          <a:solidFill>
            <a:schemeClr val="accent2">
              <a:lumMod val="50000"/>
            </a:schemeClr>
          </a:solidFill>
          <a:latin typeface="ＭＳ 明朝" panose="02020609040205080304" pitchFamily="17" charset="-128"/>
          <a:ea typeface="ＭＳ 明朝" panose="02020609040205080304" pitchFamily="17" charset="-128"/>
          <a:cs typeface="+mn-cs"/>
        </a:defRPr>
      </a:lvl2pPr>
      <a:lvl3pPr marL="822960" indent="-228600" algn="l" defTabSz="914400" rtl="0" eaLnBrk="1" latinLnBrk="0" hangingPunct="1">
        <a:lnSpc>
          <a:spcPct val="90000"/>
        </a:lnSpc>
        <a:spcBef>
          <a:spcPts val="800"/>
        </a:spcBef>
        <a:buSzPct val="100000"/>
        <a:buFont typeface="Arial" panose="020B0604020202020204" pitchFamily="34" charset="0"/>
        <a:buChar char="•"/>
        <a:defRPr kumimoji="1" sz="1600" kern="1200">
          <a:solidFill>
            <a:schemeClr val="accent2">
              <a:lumMod val="50000"/>
            </a:schemeClr>
          </a:solidFill>
          <a:latin typeface="ＭＳ 明朝" panose="02020609040205080304" pitchFamily="17" charset="-128"/>
          <a:ea typeface="ＭＳ 明朝" panose="02020609040205080304" pitchFamily="17" charset="-128"/>
          <a:cs typeface="+mn-cs"/>
        </a:defRPr>
      </a:lvl3pPr>
      <a:lvl4pPr marL="1097280" indent="-228600" algn="l" defTabSz="914400" rtl="0" eaLnBrk="1" latinLnBrk="0" hangingPunct="1">
        <a:lnSpc>
          <a:spcPct val="90000"/>
        </a:lnSpc>
        <a:spcBef>
          <a:spcPts val="800"/>
        </a:spcBef>
        <a:buSzPct val="100000"/>
        <a:buFont typeface="Arial" panose="020B0604020202020204" pitchFamily="34" charset="0"/>
        <a:buChar char="•"/>
        <a:defRPr kumimoji="1" sz="1400" kern="1200">
          <a:solidFill>
            <a:schemeClr val="accent2">
              <a:lumMod val="50000"/>
            </a:schemeClr>
          </a:solidFill>
          <a:latin typeface="ＭＳ 明朝" panose="02020609040205080304" pitchFamily="17" charset="-128"/>
          <a:ea typeface="ＭＳ 明朝" panose="02020609040205080304" pitchFamily="17" charset="-128"/>
          <a:cs typeface="+mn-cs"/>
        </a:defRPr>
      </a:lvl4pPr>
      <a:lvl5pPr marL="1371600" indent="-228600" algn="l" defTabSz="914400" rtl="0" eaLnBrk="1" latinLnBrk="0" hangingPunct="1">
        <a:lnSpc>
          <a:spcPct val="90000"/>
        </a:lnSpc>
        <a:spcBef>
          <a:spcPts val="800"/>
        </a:spcBef>
        <a:buSzPct val="100000"/>
        <a:buFont typeface="Arial" panose="020B0604020202020204" pitchFamily="34" charset="0"/>
        <a:buChar char="•"/>
        <a:defRPr kumimoji="1" sz="1400" kern="1200">
          <a:solidFill>
            <a:schemeClr val="accent2">
              <a:lumMod val="50000"/>
            </a:schemeClr>
          </a:solidFill>
          <a:latin typeface="ＭＳ 明朝" panose="02020609040205080304" pitchFamily="17" charset="-128"/>
          <a:ea typeface="ＭＳ 明朝" panose="02020609040205080304" pitchFamily="17" charset="-128"/>
          <a:cs typeface="+mn-cs"/>
        </a:defRPr>
      </a:lvl5pPr>
      <a:lvl6pPr marL="1645920" indent="-228600" algn="l" defTabSz="914400" rtl="0" eaLnBrk="1" latinLnBrk="0" hangingPunct="1">
        <a:lnSpc>
          <a:spcPct val="90000"/>
        </a:lnSpc>
        <a:spcBef>
          <a:spcPts val="800"/>
        </a:spcBef>
        <a:buSzPct val="100000"/>
        <a:buFont typeface="Arial" panose="020B0604020202020204" pitchFamily="34" charset="0"/>
        <a:buChar char="•"/>
        <a:defRPr kumimoji="1" sz="1400" kern="1200">
          <a:solidFill>
            <a:schemeClr val="accent2">
              <a:lumMod val="50000"/>
            </a:schemeClr>
          </a:solidFill>
          <a:latin typeface="+mn-lt"/>
          <a:ea typeface="+mn-ea"/>
          <a:cs typeface="+mn-cs"/>
        </a:defRPr>
      </a:lvl6pPr>
      <a:lvl7pPr marL="1920240" indent="-228600" algn="l" defTabSz="914400" rtl="0" eaLnBrk="1" latinLnBrk="0" hangingPunct="1">
        <a:lnSpc>
          <a:spcPct val="90000"/>
        </a:lnSpc>
        <a:spcBef>
          <a:spcPts val="800"/>
        </a:spcBef>
        <a:buSzPct val="100000"/>
        <a:buFont typeface="Arial" panose="020B0604020202020204" pitchFamily="34" charset="0"/>
        <a:buChar char="•"/>
        <a:defRPr kumimoji="1" sz="1400" kern="1200">
          <a:solidFill>
            <a:schemeClr val="accent2">
              <a:lumMod val="50000"/>
            </a:schemeClr>
          </a:solidFill>
          <a:latin typeface="+mn-lt"/>
          <a:ea typeface="+mn-ea"/>
          <a:cs typeface="+mn-cs"/>
        </a:defRPr>
      </a:lvl7pPr>
      <a:lvl8pPr marL="2194560" indent="-228600" algn="l" defTabSz="914400" rtl="0" eaLnBrk="1" latinLnBrk="0" hangingPunct="1">
        <a:lnSpc>
          <a:spcPct val="90000"/>
        </a:lnSpc>
        <a:spcBef>
          <a:spcPts val="800"/>
        </a:spcBef>
        <a:buSzPct val="100000"/>
        <a:buFont typeface="Arial" panose="020B0604020202020204" pitchFamily="34" charset="0"/>
        <a:buChar char="•"/>
        <a:defRPr kumimoji="1" sz="1400" kern="1200">
          <a:solidFill>
            <a:schemeClr val="accent2">
              <a:lumMod val="50000"/>
            </a:schemeClr>
          </a:solidFill>
          <a:latin typeface="+mn-lt"/>
          <a:ea typeface="+mn-ea"/>
          <a:cs typeface="+mn-cs"/>
        </a:defRPr>
      </a:lvl8pPr>
      <a:lvl9pPr marL="2240280" indent="0" algn="l" defTabSz="914400" rtl="0" eaLnBrk="1" latinLnBrk="0" hangingPunct="1">
        <a:lnSpc>
          <a:spcPct val="90000"/>
        </a:lnSpc>
        <a:spcBef>
          <a:spcPts val="800"/>
        </a:spcBef>
        <a:buSzPct val="100000"/>
        <a:buFont typeface="Arial" panose="020B0604020202020204" pitchFamily="34" charset="0"/>
        <a:buNone/>
        <a:defRPr kumimoji="1" sz="1400" kern="1200">
          <a:solidFill>
            <a:schemeClr val="accent2">
              <a:lumMod val="50000"/>
            </a:schemeClr>
          </a:solidFill>
          <a:latin typeface="+mn-lt"/>
          <a:ea typeface="+mn-ea"/>
          <a:cs typeface="+mn-cs"/>
        </a:defRPr>
      </a:lvl9pPr>
    </p:bodyStyle>
    <p:otherStyle>
      <a:defPPr>
        <a:defRPr/>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0" y="0"/>
            <a:ext cx="9906000" cy="1081088"/>
          </a:xfrm>
          <a:prstGeom prst="rect">
            <a:avLst/>
          </a:prstGeom>
        </p:spPr>
      </p:pic>
      <p:sp>
        <p:nvSpPr>
          <p:cNvPr id="2" name="Title Placeholder 1"/>
          <p:cNvSpPr>
            <a:spLocks noGrp="1"/>
          </p:cNvSpPr>
          <p:nvPr>
            <p:ph type="title"/>
          </p:nvPr>
        </p:nvSpPr>
        <p:spPr>
          <a:xfrm>
            <a:off x="2352675" y="764373"/>
            <a:ext cx="6909435" cy="129302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43890" y="2194560"/>
            <a:ext cx="8618220" cy="4069080"/>
          </a:xfrm>
          <a:prstGeom prst="rect">
            <a:avLst/>
          </a:prstGeom>
        </p:spPr>
        <p:txBody>
          <a:bodyPr vert="horz" lIns="91440" tIns="45720" rIns="91440" bIns="45720" rtlCol="0">
            <a:normAutofit/>
          </a:body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946582" y="6356352"/>
            <a:ext cx="2315528"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34EE184-1102-46CE-B792-25381C47E04B}" type="datetime4">
              <a:rPr lang="ja-JP" altLang="en-US" noProof="0" smtClean="0"/>
            </a:fld>
            <a:endParaRPr lang="ja-JP" altLang="en-US" noProof="0" dirty="0"/>
          </a:p>
        </p:txBody>
      </p:sp>
      <p:sp>
        <p:nvSpPr>
          <p:cNvPr id="5" name="Footer Placeholder 4"/>
          <p:cNvSpPr>
            <a:spLocks noGrp="1"/>
          </p:cNvSpPr>
          <p:nvPr>
            <p:ph type="ftr" sz="quarter" idx="3"/>
          </p:nvPr>
        </p:nvSpPr>
        <p:spPr>
          <a:xfrm>
            <a:off x="643890" y="6355847"/>
            <a:ext cx="6154103"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ja-JP" altLang="en-US" noProof="0"/>
              <a:t>フッターを追加</a:t>
            </a:r>
            <a:endParaRPr lang="ja-JP" altLang="en-US" noProof="0" dirty="0"/>
          </a:p>
        </p:txBody>
      </p:sp>
      <p:sp>
        <p:nvSpPr>
          <p:cNvPr id="6" name="Slide Number Placeholder 5"/>
          <p:cNvSpPr>
            <a:spLocks noGrp="1"/>
          </p:cNvSpPr>
          <p:nvPr>
            <p:ph type="sldNum" sz="quarter" idx="4"/>
          </p:nvPr>
        </p:nvSpPr>
        <p:spPr>
          <a:xfrm>
            <a:off x="7119937" y="381002"/>
            <a:ext cx="2142173"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FAB73BC-B049-4115-A692-8D63A059BFB8}" type="slidenum">
              <a:rPr lang="en-US" altLang="ja-JP" noProof="0" smtClean="0"/>
            </a:fld>
            <a:endParaRPr lang="ja-JP" altLang="en-US" noProof="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sldNum="0" hdr="0" ftr="0" dt="0"/>
  <p:txStyles>
    <p:titleStyle>
      <a:lvl1pPr algn="r" defTabSz="914400" rtl="0" eaLnBrk="1" latinLnBrk="0" hangingPunct="1">
        <a:lnSpc>
          <a:spcPct val="90000"/>
        </a:lnSpc>
        <a:spcBef>
          <a:spcPct val="0"/>
        </a:spcBef>
        <a:buNone/>
        <a:defRPr kumimoji="1"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slideLayout" Target="../slideLayouts/slideLayout17.xml"/><Relationship Id="rId8" Type="http://schemas.openxmlformats.org/officeDocument/2006/relationships/image" Target="../media/image1.svg"/><Relationship Id="rId7" Type="http://schemas.openxmlformats.org/officeDocument/2006/relationships/image" Target="../media/image6.png"/><Relationship Id="rId6" Type="http://schemas.openxmlformats.org/officeDocument/2006/relationships/image" Target="../media/image5.jpeg"/><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0" Type="http://schemas.openxmlformats.org/officeDocument/2006/relationships/notesSlide" Target="../notesSlides/notesSlide1.xml"/><Relationship Id="rId1"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17.xml"/><Relationship Id="rId2" Type="http://schemas.openxmlformats.org/officeDocument/2006/relationships/image" Target="../media/image2.svg"/><Relationship Id="rId1" Type="http://schemas.openxmlformats.org/officeDocument/2006/relationships/image" Target="../media/image7.png"/></Relationships>
</file>

<file path=ppt/slides/_rels/slide4.xml.rels><?xml version="1.0" encoding="UTF-8" standalone="yes"?>
<Relationships xmlns="http://schemas.openxmlformats.org/package/2006/relationships"><Relationship Id="rId7" Type="http://schemas.openxmlformats.org/officeDocument/2006/relationships/notesSlide" Target="../notesSlides/notesSlide4.xml"/><Relationship Id="rId6" Type="http://schemas.openxmlformats.org/officeDocument/2006/relationships/slideLayout" Target="../slideLayouts/slideLayout14.xml"/><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0063" y="552450"/>
            <a:ext cx="8772524" cy="548381"/>
          </a:xfrm>
          <a:solidFill>
            <a:schemeClr val="bg1"/>
          </a:solidFill>
          <a:ln>
            <a:solidFill>
              <a:srgbClr val="FF0000"/>
            </a:solidFill>
          </a:ln>
        </p:spPr>
        <p:txBody>
          <a:bodyPr rtlCol="0">
            <a:normAutofit/>
          </a:bodyPr>
          <a:lstStyle/>
          <a:p>
            <a:pPr algn="ctr" rtl="0"/>
            <a:r>
              <a:rPr lang="ja-JP" altLang="en-US" sz="2800" b="1" dirty="0"/>
              <a:t>当社の</a:t>
            </a:r>
            <a:r>
              <a:rPr lang="ja-JP" altLang="en-US" sz="2800" b="1"/>
              <a:t>目指すキャリアサポートプラン（介護例）</a:t>
            </a:r>
            <a:endParaRPr lang="en-US" altLang="ja-JP" sz="2800" b="1" dirty="0">
              <a:latin typeface="ＭＳ 明朝" panose="02020609040205080304" pitchFamily="17" charset="-128"/>
              <a:ea typeface="ＭＳ 明朝" panose="02020609040205080304" pitchFamily="17" charset="-128"/>
            </a:endParaRPr>
          </a:p>
        </p:txBody>
      </p:sp>
      <p:graphicFrame>
        <p:nvGraphicFramePr>
          <p:cNvPr id="4" name="図表 3"/>
          <p:cNvGraphicFramePr/>
          <p:nvPr/>
        </p:nvGraphicFramePr>
        <p:xfrm>
          <a:off x="-661727" y="1997475"/>
          <a:ext cx="9014134" cy="211288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12" name="矢印: 右 11"/>
          <p:cNvSpPr/>
          <p:nvPr/>
        </p:nvSpPr>
        <p:spPr>
          <a:xfrm>
            <a:off x="736846" y="1203941"/>
            <a:ext cx="6676008" cy="690423"/>
          </a:xfrm>
          <a:prstGeom prst="right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特定技能１号ビザ</a:t>
            </a:r>
            <a:endParaRPr kumimoji="1" lang="ja-JP" altLang="en-US" b="1" dirty="0">
              <a:solidFill>
                <a:schemeClr val="tx1"/>
              </a:solidFill>
            </a:endParaRPr>
          </a:p>
        </p:txBody>
      </p:sp>
      <p:sp>
        <p:nvSpPr>
          <p:cNvPr id="15" name="テキスト ボックス 14"/>
          <p:cNvSpPr txBox="1"/>
          <p:nvPr/>
        </p:nvSpPr>
        <p:spPr>
          <a:xfrm>
            <a:off x="7596327" y="1146325"/>
            <a:ext cx="1580224" cy="923330"/>
          </a:xfrm>
          <a:prstGeom prst="rect">
            <a:avLst/>
          </a:prstGeom>
          <a:noFill/>
        </p:spPr>
        <p:txBody>
          <a:bodyPr wrap="square" rtlCol="0">
            <a:spAutoFit/>
          </a:bodyPr>
          <a:lstStyle/>
          <a:p>
            <a:r>
              <a:rPr kumimoji="1" lang="ja-JP" altLang="en-US" dirty="0"/>
              <a:t>在留資格</a:t>
            </a:r>
            <a:endParaRPr kumimoji="1" lang="en-US" altLang="ja-JP" dirty="0"/>
          </a:p>
          <a:p>
            <a:r>
              <a:rPr kumimoji="1" lang="ja-JP" altLang="en-US" dirty="0"/>
              <a:t>介護、医療</a:t>
            </a:r>
            <a:endParaRPr kumimoji="1" lang="en-US" altLang="ja-JP" dirty="0"/>
          </a:p>
          <a:p>
            <a:r>
              <a:rPr kumimoji="1" lang="ja-JP" altLang="en-US" dirty="0"/>
              <a:t>へ変更可能！</a:t>
            </a:r>
            <a:endParaRPr kumimoji="1" lang="ja-JP" altLang="en-US" dirty="0"/>
          </a:p>
        </p:txBody>
      </p:sp>
      <p:pic>
        <p:nvPicPr>
          <p:cNvPr id="17" name="図 16"/>
          <p:cNvPicPr>
            <a:picLocks noChangeAspect="1"/>
          </p:cNvPicPr>
          <p:nvPr/>
        </p:nvPicPr>
        <p:blipFill>
          <a:blip r:embed="rId6"/>
          <a:stretch>
            <a:fillRect/>
          </a:stretch>
        </p:blipFill>
        <p:spPr>
          <a:xfrm>
            <a:off x="7063179" y="2019877"/>
            <a:ext cx="2519980" cy="1678596"/>
          </a:xfrm>
          <a:prstGeom prst="rect">
            <a:avLst/>
          </a:prstGeom>
        </p:spPr>
      </p:pic>
      <p:sp>
        <p:nvSpPr>
          <p:cNvPr id="19" name="テキスト ボックス 18"/>
          <p:cNvSpPr txBox="1"/>
          <p:nvPr/>
        </p:nvSpPr>
        <p:spPr>
          <a:xfrm>
            <a:off x="852256" y="3998027"/>
            <a:ext cx="1793289" cy="430887"/>
          </a:xfrm>
          <a:prstGeom prst="rect">
            <a:avLst/>
          </a:prstGeom>
          <a:noFill/>
        </p:spPr>
        <p:txBody>
          <a:bodyPr wrap="square" rtlCol="0">
            <a:spAutoFit/>
          </a:bodyPr>
          <a:lstStyle/>
          <a:p>
            <a:r>
              <a:rPr kumimoji="1" lang="ja-JP" altLang="en-US" sz="1100" b="1" dirty="0"/>
              <a:t>日本語</a:t>
            </a:r>
            <a:r>
              <a:rPr kumimoji="1" lang="en-US" altLang="ja-JP" sz="1100" b="1" dirty="0"/>
              <a:t>N</a:t>
            </a:r>
            <a:r>
              <a:rPr kumimoji="1" lang="ja-JP" altLang="en-US" sz="1100" b="1" dirty="0"/>
              <a:t>３合格</a:t>
            </a:r>
            <a:endParaRPr kumimoji="1" lang="en-US" altLang="ja-JP" sz="1100" b="1" dirty="0"/>
          </a:p>
          <a:p>
            <a:r>
              <a:rPr kumimoji="1" lang="ja-JP" altLang="en-US" sz="1100" b="1" dirty="0"/>
              <a:t>介護職員初任者研修終了</a:t>
            </a:r>
            <a:endParaRPr kumimoji="1" lang="ja-JP" altLang="en-US" sz="1100" b="1" dirty="0"/>
          </a:p>
        </p:txBody>
      </p:sp>
      <p:sp>
        <p:nvSpPr>
          <p:cNvPr id="20" name="正方形/長方形 19"/>
          <p:cNvSpPr/>
          <p:nvPr/>
        </p:nvSpPr>
        <p:spPr>
          <a:xfrm>
            <a:off x="2059487" y="3666652"/>
            <a:ext cx="1172116" cy="430887"/>
          </a:xfrm>
          <a:prstGeom prst="rect">
            <a:avLst/>
          </a:prstGeom>
        </p:spPr>
        <p:txBody>
          <a:bodyPr wrap="none">
            <a:spAutoFit/>
          </a:bodyPr>
          <a:lstStyle/>
          <a:p>
            <a:r>
              <a:rPr lang="ja-JP" altLang="en-US" sz="1100" b="1" dirty="0">
                <a:latin typeface="Calibri" panose="020F0502020204030204" pitchFamily="34" charset="0"/>
              </a:rPr>
              <a:t>日本語</a:t>
            </a:r>
            <a:r>
              <a:rPr lang="en-US" altLang="ja-JP" sz="1100" b="1" dirty="0">
                <a:latin typeface="Calibri" panose="020F0502020204030204" pitchFamily="34" charset="0"/>
              </a:rPr>
              <a:t>N2</a:t>
            </a:r>
            <a:r>
              <a:rPr lang="ja-JP" altLang="en-US" sz="1100" b="1" dirty="0">
                <a:latin typeface="Calibri" panose="020F0502020204030204" pitchFamily="34" charset="0"/>
              </a:rPr>
              <a:t>合格</a:t>
            </a:r>
            <a:endParaRPr lang="en-US" altLang="ja-JP" sz="1100" b="1" dirty="0">
              <a:latin typeface="Calibri" panose="020F0502020204030204" pitchFamily="34" charset="0"/>
            </a:endParaRPr>
          </a:p>
          <a:p>
            <a:r>
              <a:rPr lang="ja-JP" altLang="en-US" sz="1100" b="1" dirty="0">
                <a:latin typeface="Calibri" panose="020F0502020204030204" pitchFamily="34" charset="0"/>
              </a:rPr>
              <a:t>実務者研修終了</a:t>
            </a:r>
            <a:endParaRPr lang="ja-JP" altLang="en-US" sz="1100" b="1" dirty="0"/>
          </a:p>
        </p:txBody>
      </p:sp>
      <p:sp>
        <p:nvSpPr>
          <p:cNvPr id="21" name="正方形/長方形 20"/>
          <p:cNvSpPr/>
          <p:nvPr/>
        </p:nvSpPr>
        <p:spPr>
          <a:xfrm>
            <a:off x="3231603" y="3348097"/>
            <a:ext cx="1053494" cy="430887"/>
          </a:xfrm>
          <a:prstGeom prst="rect">
            <a:avLst/>
          </a:prstGeom>
        </p:spPr>
        <p:txBody>
          <a:bodyPr wrap="none">
            <a:spAutoFit/>
          </a:bodyPr>
          <a:lstStyle/>
          <a:p>
            <a:r>
              <a:rPr lang="ja-JP" altLang="en-US" sz="1100" b="1" dirty="0">
                <a:latin typeface="Calibri" panose="020F0502020204030204" pitchFamily="34" charset="0"/>
              </a:rPr>
              <a:t>日本語</a:t>
            </a:r>
            <a:r>
              <a:rPr lang="en-US" altLang="ja-JP" sz="1100" b="1" dirty="0">
                <a:latin typeface="Calibri" panose="020F0502020204030204" pitchFamily="34" charset="0"/>
              </a:rPr>
              <a:t>N1</a:t>
            </a:r>
            <a:r>
              <a:rPr lang="ja-JP" altLang="en-US" sz="1100" b="1" dirty="0">
                <a:latin typeface="Calibri" panose="020F0502020204030204" pitchFamily="34" charset="0"/>
              </a:rPr>
              <a:t>合格</a:t>
            </a:r>
            <a:endParaRPr lang="en-US" altLang="ja-JP" sz="1100" b="1" dirty="0">
              <a:latin typeface="Calibri" panose="020F0502020204030204" pitchFamily="34" charset="0"/>
            </a:endParaRPr>
          </a:p>
          <a:p>
            <a:r>
              <a:rPr lang="ja-JP" altLang="en-US" sz="1100" b="1" dirty="0">
                <a:latin typeface="Calibri" panose="020F0502020204030204" pitchFamily="34" charset="0"/>
              </a:rPr>
              <a:t>国家試験対策</a:t>
            </a:r>
            <a:endParaRPr lang="ja-JP" altLang="en-US" sz="1100" b="1" dirty="0"/>
          </a:p>
        </p:txBody>
      </p:sp>
      <p:sp>
        <p:nvSpPr>
          <p:cNvPr id="22" name="正方形/長方形 21"/>
          <p:cNvSpPr/>
          <p:nvPr/>
        </p:nvSpPr>
        <p:spPr>
          <a:xfrm>
            <a:off x="4391470" y="3035118"/>
            <a:ext cx="1367682" cy="600164"/>
          </a:xfrm>
          <a:prstGeom prst="rect">
            <a:avLst/>
          </a:prstGeom>
        </p:spPr>
        <p:txBody>
          <a:bodyPr wrap="none">
            <a:spAutoFit/>
          </a:bodyPr>
          <a:lstStyle/>
          <a:p>
            <a:r>
              <a:rPr lang="ja-JP" altLang="en-US" sz="1100" b="1" dirty="0">
                <a:latin typeface="Calibri" panose="020F0502020204030204" pitchFamily="34" charset="0"/>
              </a:rPr>
              <a:t>介護福祉士</a:t>
            </a:r>
            <a:r>
              <a:rPr lang="en-US" altLang="ja-JP" sz="1100" b="1" dirty="0">
                <a:latin typeface="Calibri" panose="020F0502020204030204" pitchFamily="34" charset="0"/>
              </a:rPr>
              <a:t>/</a:t>
            </a:r>
            <a:r>
              <a:rPr lang="ja-JP" altLang="en-US" sz="1100" b="1" dirty="0">
                <a:latin typeface="Calibri" panose="020F0502020204030204" pitchFamily="34" charset="0"/>
              </a:rPr>
              <a:t>看護師</a:t>
            </a:r>
            <a:endParaRPr lang="en-US" altLang="ja-JP" sz="1100" b="1" dirty="0">
              <a:latin typeface="Calibri" panose="020F0502020204030204" pitchFamily="34" charset="0"/>
            </a:endParaRPr>
          </a:p>
          <a:p>
            <a:r>
              <a:rPr lang="ja-JP" altLang="en-US" sz="1100" b="1" dirty="0">
                <a:latin typeface="Calibri" panose="020F0502020204030204" pitchFamily="34" charset="0"/>
              </a:rPr>
              <a:t>国家試験受験</a:t>
            </a:r>
            <a:endParaRPr lang="en-US" altLang="ja-JP" sz="1100" b="1" dirty="0">
              <a:latin typeface="Calibri" panose="020F0502020204030204" pitchFamily="34" charset="0"/>
            </a:endParaRPr>
          </a:p>
          <a:p>
            <a:r>
              <a:rPr lang="en-US" altLang="ja-JP" sz="1100" b="1" dirty="0">
                <a:latin typeface="Calibri" panose="020F0502020204030204" pitchFamily="34" charset="0"/>
              </a:rPr>
              <a:t>(</a:t>
            </a:r>
            <a:r>
              <a:rPr lang="ja-JP" altLang="en-US" sz="1100" b="1" dirty="0">
                <a:latin typeface="Calibri" panose="020F0502020204030204" pitchFamily="34" charset="0"/>
              </a:rPr>
              <a:t>１回目</a:t>
            </a:r>
            <a:r>
              <a:rPr lang="en-US" altLang="ja-JP" sz="1100" b="1" dirty="0">
                <a:latin typeface="Calibri" panose="020F0502020204030204" pitchFamily="34" charset="0"/>
              </a:rPr>
              <a:t>)</a:t>
            </a:r>
            <a:r>
              <a:rPr lang="ja-JP" altLang="en-US" sz="1100" b="1" dirty="0">
                <a:latin typeface="Calibri" panose="020F0502020204030204" pitchFamily="34" charset="0"/>
              </a:rPr>
              <a:t>　</a:t>
            </a:r>
            <a:r>
              <a:rPr lang="en-US" altLang="ja-JP" sz="800" dirty="0">
                <a:latin typeface="Calibri" panose="020F0502020204030204" pitchFamily="34" charset="0"/>
              </a:rPr>
              <a:t>※</a:t>
            </a:r>
            <a:r>
              <a:rPr lang="ja-JP" altLang="en-US" sz="800" dirty="0">
                <a:latin typeface="Calibri" panose="020F0502020204030204" pitchFamily="34" charset="0"/>
              </a:rPr>
              <a:t>１</a:t>
            </a:r>
            <a:endParaRPr lang="ja-JP" altLang="en-US" sz="800" dirty="0"/>
          </a:p>
        </p:txBody>
      </p:sp>
      <p:sp>
        <p:nvSpPr>
          <p:cNvPr id="24" name="正方形/長方形 23"/>
          <p:cNvSpPr/>
          <p:nvPr/>
        </p:nvSpPr>
        <p:spPr>
          <a:xfrm>
            <a:off x="5688097" y="2683481"/>
            <a:ext cx="1367682" cy="600164"/>
          </a:xfrm>
          <a:prstGeom prst="rect">
            <a:avLst/>
          </a:prstGeom>
        </p:spPr>
        <p:txBody>
          <a:bodyPr wrap="none">
            <a:spAutoFit/>
          </a:bodyPr>
          <a:lstStyle/>
          <a:p>
            <a:r>
              <a:rPr lang="ja-JP" altLang="en-US" sz="1100" b="1" dirty="0">
                <a:latin typeface="Calibri" panose="020F0502020204030204" pitchFamily="34" charset="0"/>
              </a:rPr>
              <a:t>介護福祉士</a:t>
            </a:r>
            <a:r>
              <a:rPr lang="en-US" altLang="ja-JP" sz="1100" b="1" dirty="0">
                <a:latin typeface="Calibri" panose="020F0502020204030204" pitchFamily="34" charset="0"/>
              </a:rPr>
              <a:t>/</a:t>
            </a:r>
            <a:r>
              <a:rPr lang="ja-JP" altLang="en-US" sz="1100" b="1" dirty="0">
                <a:latin typeface="Calibri" panose="020F0502020204030204" pitchFamily="34" charset="0"/>
              </a:rPr>
              <a:t>看護師</a:t>
            </a:r>
            <a:endParaRPr lang="en-US" altLang="ja-JP" sz="1100" b="1" dirty="0">
              <a:latin typeface="Calibri" panose="020F0502020204030204" pitchFamily="34" charset="0"/>
            </a:endParaRPr>
          </a:p>
          <a:p>
            <a:r>
              <a:rPr lang="ja-JP" altLang="en-US" sz="1100" b="1" dirty="0">
                <a:latin typeface="Calibri" panose="020F0502020204030204" pitchFamily="34" charset="0"/>
              </a:rPr>
              <a:t>国家試験受験</a:t>
            </a:r>
            <a:endParaRPr lang="en-US" altLang="ja-JP" sz="1100" b="1" dirty="0">
              <a:latin typeface="Calibri" panose="020F0502020204030204" pitchFamily="34" charset="0"/>
            </a:endParaRPr>
          </a:p>
          <a:p>
            <a:r>
              <a:rPr lang="en-US" altLang="ja-JP" sz="1100" b="1" dirty="0">
                <a:latin typeface="Calibri" panose="020F0502020204030204" pitchFamily="34" charset="0"/>
              </a:rPr>
              <a:t>(</a:t>
            </a:r>
            <a:r>
              <a:rPr lang="ja-JP" altLang="en-US" sz="1100" b="1" dirty="0">
                <a:latin typeface="Calibri" panose="020F0502020204030204" pitchFamily="34" charset="0"/>
              </a:rPr>
              <a:t>２回目</a:t>
            </a:r>
            <a:r>
              <a:rPr lang="en-US" altLang="ja-JP" sz="1100" b="1" dirty="0">
                <a:latin typeface="Calibri" panose="020F0502020204030204" pitchFamily="34" charset="0"/>
              </a:rPr>
              <a:t>)</a:t>
            </a:r>
            <a:endParaRPr lang="ja-JP" altLang="en-US" sz="1100" b="1" dirty="0"/>
          </a:p>
        </p:txBody>
      </p:sp>
      <p:sp>
        <p:nvSpPr>
          <p:cNvPr id="25" name="正方形/長方形 24"/>
          <p:cNvSpPr/>
          <p:nvPr/>
        </p:nvSpPr>
        <p:spPr>
          <a:xfrm>
            <a:off x="5766552" y="3136298"/>
            <a:ext cx="1107996" cy="646331"/>
          </a:xfrm>
          <a:prstGeom prst="rect">
            <a:avLst/>
          </a:prstGeom>
        </p:spPr>
        <p:txBody>
          <a:bodyPr wrap="none">
            <a:spAutoFit/>
          </a:bodyPr>
          <a:lstStyle/>
          <a:p>
            <a:r>
              <a:rPr lang="ja-JP" altLang="en-US" sz="3600" dirty="0">
                <a:solidFill>
                  <a:srgbClr val="FF0000"/>
                </a:solidFill>
                <a:latin typeface="Calibri" panose="020F0502020204030204" pitchFamily="34" charset="0"/>
              </a:rPr>
              <a:t>合格</a:t>
            </a:r>
            <a:endParaRPr lang="ja-JP" altLang="en-US" sz="3600" dirty="0">
              <a:solidFill>
                <a:srgbClr val="FF0000"/>
              </a:solidFill>
            </a:endParaRPr>
          </a:p>
        </p:txBody>
      </p:sp>
      <p:pic>
        <p:nvPicPr>
          <p:cNvPr id="27" name="グラフィックス 26" descr="スター"/>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293839" y="1548560"/>
            <a:ext cx="461637" cy="461637"/>
          </a:xfrm>
          <a:prstGeom prst="rect">
            <a:avLst/>
          </a:prstGeom>
        </p:spPr>
      </p:pic>
      <p:pic>
        <p:nvPicPr>
          <p:cNvPr id="28" name="グラフィックス 27" descr="スター"/>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956320" y="1250863"/>
            <a:ext cx="461637" cy="461637"/>
          </a:xfrm>
          <a:prstGeom prst="rect">
            <a:avLst/>
          </a:prstGeom>
        </p:spPr>
      </p:pic>
      <p:pic>
        <p:nvPicPr>
          <p:cNvPr id="29" name="グラフィックス 28" descr="スター"/>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640053" y="1070498"/>
            <a:ext cx="461637" cy="461637"/>
          </a:xfrm>
          <a:prstGeom prst="rect">
            <a:avLst/>
          </a:prstGeom>
        </p:spPr>
      </p:pic>
      <p:pic>
        <p:nvPicPr>
          <p:cNvPr id="30" name="グラフィックス 29" descr="スター"/>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645089">
            <a:off x="8885172" y="1602572"/>
            <a:ext cx="409132" cy="409132"/>
          </a:xfrm>
          <a:prstGeom prst="rect">
            <a:avLst/>
          </a:prstGeom>
        </p:spPr>
      </p:pic>
      <p:pic>
        <p:nvPicPr>
          <p:cNvPr id="31" name="グラフィックス 30" descr="スター"/>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293839" y="1056255"/>
            <a:ext cx="408454" cy="526846"/>
          </a:xfrm>
          <a:prstGeom prst="rect">
            <a:avLst/>
          </a:prstGeom>
        </p:spPr>
      </p:pic>
      <p:sp>
        <p:nvSpPr>
          <p:cNvPr id="34" name="正方形/長方形 33"/>
          <p:cNvSpPr/>
          <p:nvPr/>
        </p:nvSpPr>
        <p:spPr>
          <a:xfrm>
            <a:off x="894677" y="4638344"/>
            <a:ext cx="8186857" cy="1077218"/>
          </a:xfrm>
          <a:prstGeom prst="rect">
            <a:avLst/>
          </a:prstGeom>
        </p:spPr>
        <p:txBody>
          <a:bodyPr wrap="none">
            <a:spAutoFit/>
          </a:bodyPr>
          <a:lstStyle/>
          <a:p>
            <a:r>
              <a:rPr lang="ja-JP" altLang="en-US" sz="2400" dirty="0">
                <a:solidFill>
                  <a:srgbClr val="FF0000"/>
                </a:solidFill>
                <a:latin typeface="Calibri" panose="020F0502020204030204" pitchFamily="34" charset="0"/>
              </a:rPr>
              <a:t>当社では日本語のサポートや資格取得、試験合格のための</a:t>
            </a:r>
            <a:endParaRPr lang="en-US" altLang="ja-JP" sz="2400" dirty="0">
              <a:solidFill>
                <a:srgbClr val="FF0000"/>
              </a:solidFill>
              <a:latin typeface="Calibri" panose="020F0502020204030204" pitchFamily="34" charset="0"/>
            </a:endParaRPr>
          </a:p>
          <a:p>
            <a:r>
              <a:rPr lang="ja-JP" altLang="en-US" sz="2400" dirty="0">
                <a:solidFill>
                  <a:srgbClr val="FF0000"/>
                </a:solidFill>
                <a:latin typeface="Calibri" panose="020F0502020204030204" pitchFamily="34" charset="0"/>
              </a:rPr>
              <a:t>学習支援を５年間を通して実施して参ります。</a:t>
            </a:r>
            <a:endParaRPr lang="en-US" altLang="ja-JP" sz="2400" dirty="0">
              <a:solidFill>
                <a:srgbClr val="FF0000"/>
              </a:solidFill>
              <a:latin typeface="Calibri" panose="020F0502020204030204" pitchFamily="34" charset="0"/>
            </a:endParaRPr>
          </a:p>
          <a:p>
            <a:r>
              <a:rPr lang="en-US" altLang="ja-JP" sz="1600" dirty="0">
                <a:solidFill>
                  <a:srgbClr val="FF0000"/>
                </a:solidFill>
                <a:latin typeface="Calibri" panose="020F0502020204030204" pitchFamily="34" charset="0"/>
              </a:rPr>
              <a:t>(</a:t>
            </a:r>
            <a:r>
              <a:rPr lang="ja-JP" altLang="en-US" sz="1600" dirty="0">
                <a:solidFill>
                  <a:srgbClr val="FF0000"/>
                </a:solidFill>
                <a:latin typeface="Calibri" panose="020F0502020204030204" pitchFamily="34" charset="0"/>
              </a:rPr>
              <a:t>対面及びタブレット端末を通した通信講座</a:t>
            </a:r>
            <a:r>
              <a:rPr lang="en-US" altLang="ja-JP" sz="1600" dirty="0">
                <a:solidFill>
                  <a:srgbClr val="FF0000"/>
                </a:solidFill>
                <a:latin typeface="Calibri" panose="020F0502020204030204" pitchFamily="34" charset="0"/>
              </a:rPr>
              <a:t>)</a:t>
            </a:r>
            <a:endParaRPr lang="ja-JP" altLang="en-US" sz="1600" dirty="0">
              <a:solidFill>
                <a:srgbClr val="FF0000"/>
              </a:solidFill>
            </a:endParaRPr>
          </a:p>
        </p:txBody>
      </p:sp>
      <p:sp>
        <p:nvSpPr>
          <p:cNvPr id="35" name="正方形/長方形 34"/>
          <p:cNvSpPr/>
          <p:nvPr/>
        </p:nvSpPr>
        <p:spPr>
          <a:xfrm>
            <a:off x="4750421" y="5801881"/>
            <a:ext cx="5155579" cy="246221"/>
          </a:xfrm>
          <a:prstGeom prst="rect">
            <a:avLst/>
          </a:prstGeom>
        </p:spPr>
        <p:txBody>
          <a:bodyPr wrap="none">
            <a:spAutoFit/>
          </a:bodyPr>
          <a:lstStyle/>
          <a:p>
            <a:r>
              <a:rPr lang="en-US" altLang="ja-JP" sz="1000" dirty="0"/>
              <a:t>※</a:t>
            </a:r>
            <a:r>
              <a:rPr lang="ja-JP" altLang="en-US" sz="1000" dirty="0"/>
              <a:t>１　看護師国家試験の受験には母国の看護師学校養成所卒業及び</a:t>
            </a:r>
            <a:r>
              <a:rPr lang="en-US" altLang="ja-JP" sz="1000" dirty="0"/>
              <a:t>N</a:t>
            </a:r>
            <a:r>
              <a:rPr lang="ja-JP" altLang="en-US" sz="1000" dirty="0"/>
              <a:t>１取得が要件です</a:t>
            </a:r>
            <a:endParaRPr lang="ja-JP" altLang="en-US" sz="10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0063" y="552450"/>
            <a:ext cx="8772524" cy="477012"/>
          </a:xfrm>
          <a:solidFill>
            <a:schemeClr val="bg1"/>
          </a:solidFill>
          <a:ln>
            <a:solidFill>
              <a:srgbClr val="FF0000"/>
            </a:solidFill>
          </a:ln>
        </p:spPr>
        <p:txBody>
          <a:bodyPr rtlCol="0">
            <a:normAutofit/>
          </a:bodyPr>
          <a:lstStyle/>
          <a:p>
            <a:pPr rtl="0"/>
            <a:r>
              <a:rPr lang="ja-JP" altLang="en-US" sz="2800" b="1" dirty="0"/>
              <a:t>特定技能人材において圧倒的に当社が選ばれる理由</a:t>
            </a:r>
            <a:endParaRPr lang="en-US" altLang="ja-JP" sz="2800" b="1" dirty="0">
              <a:latin typeface="ＭＳ 明朝" panose="02020609040205080304" pitchFamily="17" charset="-128"/>
              <a:ea typeface="ＭＳ 明朝" panose="02020609040205080304" pitchFamily="17" charset="-128"/>
            </a:endParaRPr>
          </a:p>
        </p:txBody>
      </p:sp>
      <p:sp>
        <p:nvSpPr>
          <p:cNvPr id="4" name="タイトル 1"/>
          <p:cNvSpPr txBox="1"/>
          <p:nvPr/>
        </p:nvSpPr>
        <p:spPr>
          <a:xfrm>
            <a:off x="500063" y="1448182"/>
            <a:ext cx="8772524" cy="2380868"/>
          </a:xfrm>
          <a:prstGeom prst="rect">
            <a:avLst/>
          </a:prstGeom>
          <a:solidFill>
            <a:schemeClr val="bg1"/>
          </a:solidFill>
        </p:spPr>
        <p:txBody>
          <a:bodyPr vert="horz" lIns="91440" tIns="45720" rIns="91440" bIns="45720" rtlCol="0" anchor="b">
            <a:normAutofit/>
          </a:bodyPr>
          <a:lstStyle>
            <a:lvl1pPr algn="l" defTabSz="914400" rtl="0" eaLnBrk="1" latinLnBrk="0" hangingPunct="1">
              <a:lnSpc>
                <a:spcPct val="90000"/>
              </a:lnSpc>
              <a:spcBef>
                <a:spcPct val="0"/>
              </a:spcBef>
              <a:buNone/>
              <a:defRPr kumimoji="1" sz="3800" kern="1200">
                <a:solidFill>
                  <a:schemeClr val="accent2">
                    <a:lumMod val="50000"/>
                  </a:schemeClr>
                </a:solidFill>
                <a:latin typeface="ＭＳ 明朝" panose="02020609040205080304" pitchFamily="17" charset="-128"/>
                <a:ea typeface="ＭＳ 明朝" panose="02020609040205080304" pitchFamily="17" charset="-128"/>
                <a:cs typeface="+mj-cs"/>
              </a:defRPr>
            </a:lvl1pPr>
          </a:lstStyle>
          <a:p>
            <a:r>
              <a:rPr lang="ja-JP" altLang="en-US" sz="2800" dirty="0"/>
              <a:t>①教育費用、渡航費用を</a:t>
            </a:r>
            <a:r>
              <a:rPr lang="ja-JP" altLang="en-US" sz="2800" b="1" dirty="0">
                <a:solidFill>
                  <a:srgbClr val="FF0000"/>
                </a:solidFill>
              </a:rPr>
              <a:t>当社負担可能</a:t>
            </a:r>
            <a:endParaRPr lang="en-US" altLang="ja-JP" sz="2800" b="1" dirty="0">
              <a:solidFill>
                <a:srgbClr val="FF0000"/>
              </a:solidFill>
            </a:endParaRPr>
          </a:p>
          <a:p>
            <a:r>
              <a:rPr lang="ja-JP" altLang="en-US" sz="2800"/>
              <a:t>②海外の学校</a:t>
            </a:r>
            <a:r>
              <a:rPr lang="ja-JP" altLang="en-US" sz="2800" dirty="0"/>
              <a:t>との協力提携</a:t>
            </a:r>
            <a:r>
              <a:rPr lang="ja-JP" altLang="en-US" sz="2800"/>
              <a:t>により技能</a:t>
            </a:r>
            <a:r>
              <a:rPr lang="ja-JP" altLang="en-US" sz="2800" b="1">
                <a:solidFill>
                  <a:srgbClr val="FF0000"/>
                </a:solidFill>
              </a:rPr>
              <a:t>や</a:t>
            </a:r>
            <a:r>
              <a:rPr lang="ja-JP" altLang="en-US" sz="2800" b="1" dirty="0">
                <a:solidFill>
                  <a:srgbClr val="FF0000"/>
                </a:solidFill>
              </a:rPr>
              <a:t>知識</a:t>
            </a:r>
            <a:endParaRPr lang="en-US" altLang="ja-JP" sz="2800" b="1" dirty="0">
              <a:solidFill>
                <a:srgbClr val="FF0000"/>
              </a:solidFill>
            </a:endParaRPr>
          </a:p>
          <a:p>
            <a:r>
              <a:rPr lang="ja-JP" altLang="en-US" sz="2800" b="1" dirty="0">
                <a:solidFill>
                  <a:srgbClr val="FF0000"/>
                </a:solidFill>
              </a:rPr>
              <a:t>　の徹底的な習得</a:t>
            </a:r>
            <a:r>
              <a:rPr lang="ja-JP" altLang="en-US" sz="2800" dirty="0"/>
              <a:t>が可能</a:t>
            </a:r>
            <a:endParaRPr lang="en-US" altLang="ja-JP" sz="2800" dirty="0"/>
          </a:p>
          <a:p>
            <a:r>
              <a:rPr lang="ja-JP" altLang="en-US" sz="2800" dirty="0"/>
              <a:t>③入職後の</a:t>
            </a:r>
            <a:r>
              <a:rPr lang="ja-JP" altLang="en-US" sz="2800" b="1" dirty="0">
                <a:solidFill>
                  <a:srgbClr val="FF0000"/>
                </a:solidFill>
              </a:rPr>
              <a:t>定着サポート</a:t>
            </a:r>
            <a:r>
              <a:rPr lang="ja-JP" altLang="en-US" sz="2800" dirty="0"/>
              <a:t>実施</a:t>
            </a:r>
            <a:r>
              <a:rPr lang="en-US" altLang="ja-JP" sz="1600" dirty="0"/>
              <a:t>(</a:t>
            </a:r>
            <a:r>
              <a:rPr lang="ja-JP" altLang="en-US" sz="1600" dirty="0"/>
              <a:t>登録支援機関による生活支援必須</a:t>
            </a:r>
            <a:r>
              <a:rPr lang="en-US" altLang="ja-JP" sz="1600" dirty="0"/>
              <a:t>)</a:t>
            </a:r>
            <a:endParaRPr lang="en-US" altLang="ja-JP" sz="1600" dirty="0"/>
          </a:p>
          <a:p>
            <a:endParaRPr lang="en-US" altLang="ja-JP" sz="2800" dirty="0"/>
          </a:p>
        </p:txBody>
      </p:sp>
      <p:sp>
        <p:nvSpPr>
          <p:cNvPr id="5" name="タイトル 4"/>
          <p:cNvSpPr txBox="1"/>
          <p:nvPr/>
        </p:nvSpPr>
        <p:spPr>
          <a:xfrm>
            <a:off x="247650" y="4277105"/>
            <a:ext cx="9658350" cy="1609725"/>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kumimoji="1" sz="3800" kern="1200">
                <a:solidFill>
                  <a:schemeClr val="accent2">
                    <a:lumMod val="50000"/>
                  </a:schemeClr>
                </a:solidFill>
                <a:latin typeface="ＭＳ 明朝" panose="02020609040205080304" pitchFamily="17" charset="-128"/>
                <a:ea typeface="ＭＳ 明朝" panose="02020609040205080304" pitchFamily="17" charset="-128"/>
                <a:cs typeface="+mj-cs"/>
              </a:defRPr>
            </a:lvl1pPr>
          </a:lstStyle>
          <a:p>
            <a:pPr>
              <a:lnSpc>
                <a:spcPct val="120000"/>
              </a:lnSpc>
            </a:pPr>
            <a:r>
              <a:rPr lang="ja-JP" altLang="en-US" sz="4400" b="1" u="sng" dirty="0">
                <a:solidFill>
                  <a:srgbClr val="002060"/>
                </a:solidFill>
                <a:latin typeface="Meiryo UI" panose="020B0604030504040204" pitchFamily="50" charset="-128"/>
                <a:ea typeface="Meiryo UI" panose="020B0604030504040204" pitchFamily="50" charset="-128"/>
              </a:rPr>
              <a:t>紹介コスト適正化</a:t>
            </a:r>
            <a:r>
              <a:rPr lang="ja-JP" altLang="en-US" sz="3600" b="1" dirty="0">
                <a:solidFill>
                  <a:srgbClr val="FF0000"/>
                </a:solidFill>
                <a:latin typeface="Meiryo UI" panose="020B0604030504040204" pitchFamily="50" charset="-128"/>
                <a:ea typeface="Meiryo UI" panose="020B0604030504040204" pitchFamily="50" charset="-128"/>
              </a:rPr>
              <a:t>と</a:t>
            </a:r>
            <a:r>
              <a:rPr lang="ja-JP" altLang="en-US" sz="4400" b="1" u="sng" dirty="0">
                <a:solidFill>
                  <a:srgbClr val="002060"/>
                </a:solidFill>
                <a:latin typeface="Meiryo UI" panose="020B0604030504040204" pitchFamily="50" charset="-128"/>
                <a:ea typeface="Meiryo UI" panose="020B0604030504040204" pitchFamily="50" charset="-128"/>
              </a:rPr>
              <a:t>アフターフォロー</a:t>
            </a:r>
            <a:r>
              <a:rPr lang="ja-JP" altLang="en-US" sz="3600" b="1" dirty="0">
                <a:solidFill>
                  <a:srgbClr val="FF0000"/>
                </a:solidFill>
                <a:latin typeface="Meiryo UI" panose="020B0604030504040204" pitchFamily="50" charset="-128"/>
                <a:ea typeface="Meiryo UI" panose="020B0604030504040204" pitchFamily="50" charset="-128"/>
              </a:rPr>
              <a:t>を</a:t>
            </a:r>
            <a:endParaRPr lang="en-US" altLang="ja-JP" sz="3600" b="1" dirty="0">
              <a:solidFill>
                <a:srgbClr val="FF0000"/>
              </a:solidFill>
              <a:latin typeface="Meiryo UI" panose="020B0604030504040204" pitchFamily="50" charset="-128"/>
              <a:ea typeface="Meiryo UI" panose="020B0604030504040204" pitchFamily="50" charset="-128"/>
            </a:endParaRPr>
          </a:p>
          <a:p>
            <a:pPr>
              <a:lnSpc>
                <a:spcPct val="120000"/>
              </a:lnSpc>
            </a:pPr>
            <a:r>
              <a:rPr lang="ja-JP" altLang="en-US" sz="3600" b="1" dirty="0">
                <a:solidFill>
                  <a:srgbClr val="FF0000"/>
                </a:solidFill>
                <a:latin typeface="Meiryo UI" panose="020B0604030504040204" pitchFamily="50" charset="-128"/>
                <a:ea typeface="Meiryo UI" panose="020B0604030504040204" pitchFamily="50" charset="-128"/>
              </a:rPr>
              <a:t>徹底的に見直した料金制度にて優秀人材を御社へ</a:t>
            </a:r>
            <a:endParaRPr lang="en-US" altLang="ja-JP" sz="3600" b="1" dirty="0">
              <a:solidFill>
                <a:srgbClr val="FF0000"/>
              </a:solidFill>
              <a:latin typeface="Meiryo UI" panose="020B0604030504040204" pitchFamily="50" charset="-128"/>
              <a:ea typeface="Meiryo UI" panose="020B0604030504040204" pitchFamily="50" charset="-128"/>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txBox="1"/>
          <p:nvPr/>
        </p:nvSpPr>
        <p:spPr>
          <a:xfrm>
            <a:off x="385762" y="1151942"/>
            <a:ext cx="9134475" cy="3645949"/>
          </a:xfrm>
          <a:prstGeom prst="rect">
            <a:avLst/>
          </a:prstGeom>
          <a:solidFill>
            <a:schemeClr val="bg1"/>
          </a:solidFill>
        </p:spPr>
        <p:txBody>
          <a:bodyPr vert="horz" lIns="91440" tIns="45720" rIns="91440" bIns="45720" rtlCol="0" anchor="b">
            <a:noAutofit/>
          </a:bodyPr>
          <a:lstStyle>
            <a:lvl1pPr algn="l" defTabSz="914400" rtl="0" eaLnBrk="1" latinLnBrk="0" hangingPunct="1">
              <a:lnSpc>
                <a:spcPct val="90000"/>
              </a:lnSpc>
              <a:spcBef>
                <a:spcPct val="0"/>
              </a:spcBef>
              <a:buNone/>
              <a:defRPr kumimoji="1" sz="3800" kern="1200">
                <a:solidFill>
                  <a:schemeClr val="accent2">
                    <a:lumMod val="50000"/>
                  </a:schemeClr>
                </a:solidFill>
                <a:latin typeface="ＭＳ 明朝" panose="02020609040205080304" pitchFamily="17" charset="-128"/>
                <a:ea typeface="ＭＳ 明朝" panose="02020609040205080304" pitchFamily="17" charset="-128"/>
                <a:cs typeface="+mj-cs"/>
              </a:defRPr>
            </a:lvl1pPr>
          </a:lstStyle>
          <a:p>
            <a:pPr>
              <a:lnSpc>
                <a:spcPct val="120000"/>
              </a:lnSpc>
            </a:pPr>
            <a:r>
              <a:rPr lang="ja-JP" altLang="en-US" sz="3600" b="1" u="sng" dirty="0">
                <a:solidFill>
                  <a:srgbClr val="002060"/>
                </a:solidFill>
                <a:latin typeface="Meiryo UI" panose="020B0604030504040204" pitchFamily="50" charset="-128"/>
                <a:ea typeface="Meiryo UI" panose="020B0604030504040204" pitchFamily="50" charset="-128"/>
              </a:rPr>
              <a:t>①特定技能の優秀な人材を適正コスト</a:t>
            </a:r>
            <a:endParaRPr lang="en-US" altLang="ja-JP" sz="3600" b="1" u="sng" dirty="0">
              <a:solidFill>
                <a:srgbClr val="FF0000"/>
              </a:solidFill>
              <a:latin typeface="Meiryo UI" panose="020B0604030504040204" pitchFamily="50" charset="-128"/>
              <a:ea typeface="Meiryo UI" panose="020B0604030504040204" pitchFamily="50" charset="-128"/>
            </a:endParaRPr>
          </a:p>
          <a:p>
            <a:pPr>
              <a:lnSpc>
                <a:spcPct val="120000"/>
              </a:lnSpc>
            </a:pPr>
            <a:r>
              <a:rPr lang="ja-JP" altLang="en-US" sz="3600" b="1" u="sng" dirty="0">
                <a:solidFill>
                  <a:srgbClr val="002060"/>
                </a:solidFill>
                <a:latin typeface="Meiryo UI" panose="020B0604030504040204" pitchFamily="50" charset="-128"/>
                <a:ea typeface="Meiryo UI" panose="020B0604030504040204" pitchFamily="50" charset="-128"/>
              </a:rPr>
              <a:t>②安心の生活アフターサポートで抜群の定着率</a:t>
            </a:r>
            <a:endParaRPr lang="en-US" altLang="ja-JP" sz="3600" b="1" dirty="0">
              <a:solidFill>
                <a:srgbClr val="002060"/>
              </a:solidFill>
              <a:latin typeface="Meiryo UI" panose="020B0604030504040204" pitchFamily="50" charset="-128"/>
              <a:ea typeface="Meiryo UI" panose="020B0604030504040204" pitchFamily="50" charset="-128"/>
            </a:endParaRPr>
          </a:p>
          <a:p>
            <a:pPr>
              <a:lnSpc>
                <a:spcPct val="120000"/>
              </a:lnSpc>
            </a:pPr>
            <a:endParaRPr lang="en-US" altLang="ja-JP" sz="3600" b="1" dirty="0">
              <a:solidFill>
                <a:srgbClr val="FF0000"/>
              </a:solidFill>
              <a:latin typeface="Meiryo UI" panose="020B0604030504040204" pitchFamily="50" charset="-128"/>
              <a:ea typeface="Meiryo UI" panose="020B0604030504040204" pitchFamily="50" charset="-128"/>
            </a:endParaRPr>
          </a:p>
          <a:p>
            <a:pPr>
              <a:lnSpc>
                <a:spcPct val="120000"/>
              </a:lnSpc>
            </a:pPr>
            <a:r>
              <a:rPr lang="ja-JP" altLang="en-US" sz="3600" b="1" dirty="0">
                <a:solidFill>
                  <a:srgbClr val="FF0000"/>
                </a:solidFill>
                <a:latin typeface="Meiryo UI" panose="020B0604030504040204" pitchFamily="50" charset="-128"/>
                <a:ea typeface="Meiryo UI" panose="020B0604030504040204" pitchFamily="50" charset="-128"/>
              </a:rPr>
              <a:t>特定技能人材を御社へご案内させて頂きます。</a:t>
            </a:r>
            <a:endParaRPr lang="en-US" altLang="ja-JP" sz="3600" b="1" dirty="0">
              <a:solidFill>
                <a:srgbClr val="FF0000"/>
              </a:solidFill>
              <a:latin typeface="Meiryo UI" panose="020B0604030504040204" pitchFamily="50" charset="-128"/>
              <a:ea typeface="Meiryo UI" panose="020B0604030504040204" pitchFamily="50" charset="-128"/>
            </a:endParaRPr>
          </a:p>
        </p:txBody>
      </p:sp>
      <p:sp>
        <p:nvSpPr>
          <p:cNvPr id="9" name="正方形/長方形 8"/>
          <p:cNvSpPr/>
          <p:nvPr/>
        </p:nvSpPr>
        <p:spPr>
          <a:xfrm>
            <a:off x="86180" y="4936617"/>
            <a:ext cx="9134475" cy="769441"/>
          </a:xfrm>
          <a:prstGeom prst="rect">
            <a:avLst/>
          </a:prstGeom>
          <a:noFill/>
        </p:spPr>
        <p:txBody>
          <a:bodyPr wrap="square" lIns="91440" tIns="45720" rIns="91440" bIns="45720">
            <a:spAutoFit/>
          </a:bodyPr>
          <a:lstStyle/>
          <a:p>
            <a:pPr algn="ctr"/>
            <a:r>
              <a:rPr lang="ja-JP" altLang="en-US" sz="4400" b="0" cap="none" spc="0" dirty="0">
                <a:ln w="0"/>
                <a:solidFill>
                  <a:schemeClr val="tx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お問合せお待ちしております</a:t>
            </a:r>
            <a:endParaRPr lang="ja-JP" altLang="en-US" sz="4400" b="0" cap="none" spc="0" dirty="0">
              <a:ln w="0"/>
              <a:solidFill>
                <a:schemeClr val="tx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endParaRPr>
          </a:p>
        </p:txBody>
      </p:sp>
      <p:pic>
        <p:nvPicPr>
          <p:cNvPr id="6" name="グラフィックス 5" descr="受話器"/>
          <p:cNvPicPr>
            <a:picLocks noChangeAspect="1"/>
          </p:cNvPicPr>
          <p:nvPr/>
        </p:nvPicPr>
        <p:blipFill>
          <a:blip r:embed="rId1">
            <a:extLst>
              <a:ext uri="{96DAC541-7B7A-43D3-8B79-37D633B846F1}">
                <asvg:svgBlip xmlns:asvg="http://schemas.microsoft.com/office/drawing/2016/SVG/main" r:embed="rId2"/>
              </a:ext>
            </a:extLst>
          </a:blip>
          <a:stretch>
            <a:fillRect/>
          </a:stretch>
        </p:blipFill>
        <p:spPr>
          <a:xfrm>
            <a:off x="8002300" y="4864137"/>
            <a:ext cx="914400" cy="9144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4"/>
          <p:cNvSpPr>
            <a:spLocks noGrp="1"/>
          </p:cNvSpPr>
          <p:nvPr>
            <p:ph type="title"/>
          </p:nvPr>
        </p:nvSpPr>
        <p:spPr>
          <a:xfrm>
            <a:off x="475430" y="298491"/>
            <a:ext cx="7726679" cy="657025"/>
          </a:xfrm>
        </p:spPr>
        <p:txBody>
          <a:bodyPr>
            <a:normAutofit/>
          </a:bodyPr>
          <a:lstStyle/>
          <a:p>
            <a:pPr algn="l"/>
            <a:r>
              <a:rPr lang="ja-JP" altLang="en-US" sz="2800" b="1" u="sng" dirty="0"/>
              <a:t>人材受入れのながれ</a:t>
            </a:r>
            <a:endParaRPr lang="ja-JP" altLang="en-US" sz="2800" b="1" u="sng" dirty="0"/>
          </a:p>
        </p:txBody>
      </p:sp>
      <p:graphicFrame>
        <p:nvGraphicFramePr>
          <p:cNvPr id="7" name="図表 6"/>
          <p:cNvGraphicFramePr/>
          <p:nvPr/>
        </p:nvGraphicFramePr>
        <p:xfrm>
          <a:off x="-733425" y="1215984"/>
          <a:ext cx="8001000" cy="547687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12" name="正方形/長方形 11"/>
          <p:cNvSpPr/>
          <p:nvPr/>
        </p:nvSpPr>
        <p:spPr>
          <a:xfrm>
            <a:off x="6410325" y="1215984"/>
            <a:ext cx="3171825" cy="1754326"/>
          </a:xfrm>
          <a:prstGeom prst="rect">
            <a:avLst/>
          </a:prstGeom>
          <a:solidFill>
            <a:srgbClr val="FFFF00"/>
          </a:solidFill>
          <a:ln>
            <a:solidFill>
              <a:srgbClr val="FF0000"/>
            </a:solidFill>
          </a:ln>
        </p:spPr>
        <p:txBody>
          <a:bodyPr wrap="square">
            <a:spAutoFit/>
          </a:bodyPr>
          <a:lstStyle/>
          <a:p>
            <a:r>
              <a:rPr lang="ja-JP" altLang="en-US" dirty="0">
                <a:solidFill>
                  <a:srgbClr val="222222"/>
                </a:solidFill>
                <a:latin typeface="Meiryo UI" panose="020B0604030504040204" pitchFamily="50" charset="-128"/>
                <a:ea typeface="Meiryo UI" panose="020B0604030504040204" pitchFamily="50" charset="-128"/>
              </a:rPr>
              <a:t>外国人雇用において、日本人がもっとも不安に思っている言葉の問題や雇用までの手続きなど、面倒な部分は全て当社がお手伝いしますので安心してお任せ下さい！ </a:t>
            </a:r>
            <a:endParaRPr lang="ja-JP" altLang="en-US" dirty="0">
              <a:latin typeface="Meiryo UI" panose="020B0604030504040204" pitchFamily="50" charset="-128"/>
              <a:ea typeface="Meiryo UI" panose="020B0604030504040204" pitchFamily="50" charset="-128"/>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海 16 x 9">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飛行機雲">
  <a:themeElements>
    <a:clrScheme name="飛行機雲">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飛行機雲">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飛行機雲">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海の絵のプレゼンテーション (ワイド画面)</Template>
  <TotalTime>0</TotalTime>
  <Words>539</Words>
  <Application>WPS 演示</Application>
  <PresentationFormat>A4 210 x 297 mm</PresentationFormat>
  <Paragraphs>55</Paragraphs>
  <Slides>4</Slides>
  <Notes>7</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4</vt:i4>
      </vt:variant>
    </vt:vector>
  </HeadingPairs>
  <TitlesOfParts>
    <vt:vector size="16" baseType="lpstr">
      <vt:lpstr>Arial</vt:lpstr>
      <vt:lpstr>SimSun</vt:lpstr>
      <vt:lpstr>Wingdings</vt:lpstr>
      <vt:lpstr>ＭＳ 明朝</vt:lpstr>
      <vt:lpstr>Calibri</vt:lpstr>
      <vt:lpstr>Meiryo UI</vt:lpstr>
      <vt:lpstr>ＭＳ Ｐゴシック</vt:lpstr>
      <vt:lpstr>Century Gothic</vt:lpstr>
      <vt:lpstr>Microsoft YaHei</vt:lpstr>
      <vt:lpstr>Arial Unicode MS</vt:lpstr>
      <vt:lpstr>海 16 x 9</vt:lpstr>
      <vt:lpstr>飛行機雲</vt:lpstr>
      <vt:lpstr>当社の目指すキャリアサポートプラン（介護例）</vt:lpstr>
      <vt:lpstr>特定技能人材において圧倒的に当社が選ばれる理由</vt:lpstr>
      <vt:lpstr>PowerPoint 演示文稿</vt:lpstr>
      <vt:lpstr>人材受入れのながれ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タイトルのレイアウト</dc:title>
  <dc:creator>東 海</dc:creator>
  <cp:lastModifiedBy>admin</cp:lastModifiedBy>
  <cp:revision>106</cp:revision>
  <cp:lastPrinted>2020-04-06T09:51:00Z</cp:lastPrinted>
  <dcterms:created xsi:type="dcterms:W3CDTF">2020-02-14T01:31:00Z</dcterms:created>
  <dcterms:modified xsi:type="dcterms:W3CDTF">2020-05-04T10:02:45Z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KSOProductBuildVer">
    <vt:lpwstr>2052-11.3.0.8513</vt:lpwstr>
  </property>
</Properties>
</file>